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7"/>
  </p:notesMasterIdLst>
  <p:sldIdLst>
    <p:sldId id="1163" r:id="rId6"/>
    <p:sldId id="1164" r:id="rId7"/>
    <p:sldId id="1171" r:id="rId8"/>
    <p:sldId id="1173" r:id="rId9"/>
    <p:sldId id="272" r:id="rId10"/>
    <p:sldId id="258" r:id="rId11"/>
    <p:sldId id="1174" r:id="rId12"/>
    <p:sldId id="256" r:id="rId13"/>
    <p:sldId id="260" r:id="rId14"/>
    <p:sldId id="261" r:id="rId15"/>
    <p:sldId id="262" r:id="rId16"/>
    <p:sldId id="264" r:id="rId17"/>
    <p:sldId id="265" r:id="rId18"/>
    <p:sldId id="269" r:id="rId19"/>
    <p:sldId id="266" r:id="rId20"/>
    <p:sldId id="268" r:id="rId21"/>
    <p:sldId id="270" r:id="rId22"/>
    <p:sldId id="267" r:id="rId23"/>
    <p:sldId id="271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E91"/>
    <a:srgbClr val="FFFFFF"/>
    <a:srgbClr val="4472C4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BA0AA-1D5F-43F7-81CE-A2CDF2F21F66}" v="317" dt="2023-01-20T17:41:25.617"/>
    <p1510:client id="{838F4A25-60F7-4020-A179-D8B06EB7EE37}" v="543" dt="2023-01-20T16:30:56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doz, Emily Sheffer" userId="b60c79df-7dcc-48d8-9574-a5a129a73789" providerId="ADAL" clId="{313BA0AA-1D5F-43F7-81CE-A2CDF2F21F66}"/>
    <pc:docChg chg="custSel modSld">
      <pc:chgData name="Serdoz, Emily Sheffer" userId="b60c79df-7dcc-48d8-9574-a5a129a73789" providerId="ADAL" clId="{313BA0AA-1D5F-43F7-81CE-A2CDF2F21F66}" dt="2023-01-20T17:41:43.618" v="331" actId="1036"/>
      <pc:docMkLst>
        <pc:docMk/>
      </pc:docMkLst>
      <pc:sldChg chg="modSp">
        <pc:chgData name="Serdoz, Emily Sheffer" userId="b60c79df-7dcc-48d8-9574-a5a129a73789" providerId="ADAL" clId="{313BA0AA-1D5F-43F7-81CE-A2CDF2F21F66}" dt="2023-01-20T17:20:54.652" v="0" actId="20577"/>
        <pc:sldMkLst>
          <pc:docMk/>
          <pc:sldMk cId="3409687523" sldId="258"/>
        </pc:sldMkLst>
        <pc:graphicFrameChg chg="mod">
          <ac:chgData name="Serdoz, Emily Sheffer" userId="b60c79df-7dcc-48d8-9574-a5a129a73789" providerId="ADAL" clId="{313BA0AA-1D5F-43F7-81CE-A2CDF2F21F66}" dt="2023-01-20T17:20:54.652" v="0" actId="20577"/>
          <ac:graphicFrameMkLst>
            <pc:docMk/>
            <pc:sldMk cId="3409687523" sldId="258"/>
            <ac:graphicFrameMk id="6" creationId="{A461F49C-8CEB-5DB5-1D2E-BDF0DBD34D46}"/>
          </ac:graphicFrameMkLst>
        </pc:graphicFrameChg>
      </pc:sldChg>
      <pc:sldChg chg="modSp">
        <pc:chgData name="Serdoz, Emily Sheffer" userId="b60c79df-7dcc-48d8-9574-a5a129a73789" providerId="ADAL" clId="{313BA0AA-1D5F-43F7-81CE-A2CDF2F21F66}" dt="2023-01-20T17:29:28.127" v="21" actId="20577"/>
        <pc:sldMkLst>
          <pc:docMk/>
          <pc:sldMk cId="3675029276" sldId="260"/>
        </pc:sldMkLst>
        <pc:spChg chg="mod">
          <ac:chgData name="Serdoz, Emily Sheffer" userId="b60c79df-7dcc-48d8-9574-a5a129a73789" providerId="ADAL" clId="{313BA0AA-1D5F-43F7-81CE-A2CDF2F21F66}" dt="2023-01-20T17:29:28.127" v="21" actId="20577"/>
          <ac:spMkLst>
            <pc:docMk/>
            <pc:sldMk cId="3675029276" sldId="260"/>
            <ac:spMk id="17" creationId="{35D58925-EEFC-F276-CA1D-4235C00B94FA}"/>
          </ac:spMkLst>
        </pc:spChg>
      </pc:sldChg>
      <pc:sldChg chg="modSp mod">
        <pc:chgData name="Serdoz, Emily Sheffer" userId="b60c79df-7dcc-48d8-9574-a5a129a73789" providerId="ADAL" clId="{313BA0AA-1D5F-43F7-81CE-A2CDF2F21F66}" dt="2023-01-20T17:33:21.816" v="52" actId="207"/>
        <pc:sldMkLst>
          <pc:docMk/>
          <pc:sldMk cId="3903501515" sldId="261"/>
        </pc:sldMkLst>
        <pc:spChg chg="mod">
          <ac:chgData name="Serdoz, Emily Sheffer" userId="b60c79df-7dcc-48d8-9574-a5a129a73789" providerId="ADAL" clId="{313BA0AA-1D5F-43F7-81CE-A2CDF2F21F66}" dt="2023-01-20T17:33:21.816" v="52" actId="207"/>
          <ac:spMkLst>
            <pc:docMk/>
            <pc:sldMk cId="3903501515" sldId="261"/>
            <ac:spMk id="8" creationId="{7B3EE0E0-FEDF-5873-2FA6-83DAD65A1E6F}"/>
          </ac:spMkLst>
        </pc:spChg>
        <pc:graphicFrameChg chg="mod">
          <ac:chgData name="Serdoz, Emily Sheffer" userId="b60c79df-7dcc-48d8-9574-a5a129a73789" providerId="ADAL" clId="{313BA0AA-1D5F-43F7-81CE-A2CDF2F21F66}" dt="2023-01-20T17:33:13.439" v="50"/>
          <ac:graphicFrameMkLst>
            <pc:docMk/>
            <pc:sldMk cId="3903501515" sldId="261"/>
            <ac:graphicFrameMk id="3" creationId="{1EFAE6B2-9EFE-FA5C-F9E6-43A2FFE78BD4}"/>
          </ac:graphicFrameMkLst>
        </pc:graphicFrameChg>
      </pc:sldChg>
      <pc:sldChg chg="addSp modSp mod modAnim">
        <pc:chgData name="Serdoz, Emily Sheffer" userId="b60c79df-7dcc-48d8-9574-a5a129a73789" providerId="ADAL" clId="{313BA0AA-1D5F-43F7-81CE-A2CDF2F21F66}" dt="2023-01-20T17:41:43.618" v="331" actId="1036"/>
        <pc:sldMkLst>
          <pc:docMk/>
          <pc:sldMk cId="3099473133" sldId="264"/>
        </pc:sldMkLst>
        <pc:spChg chg="add mod">
          <ac:chgData name="Serdoz, Emily Sheffer" userId="b60c79df-7dcc-48d8-9574-a5a129a73789" providerId="ADAL" clId="{313BA0AA-1D5F-43F7-81CE-A2CDF2F21F66}" dt="2023-01-20T17:41:43.618" v="331" actId="1036"/>
          <ac:spMkLst>
            <pc:docMk/>
            <pc:sldMk cId="3099473133" sldId="264"/>
            <ac:spMk id="4" creationId="{812A4BE1-77BA-FB96-C86A-AFCF4190C154}"/>
          </ac:spMkLst>
        </pc:spChg>
        <pc:spChg chg="mod">
          <ac:chgData name="Serdoz, Emily Sheffer" userId="b60c79df-7dcc-48d8-9574-a5a129a73789" providerId="ADAL" clId="{313BA0AA-1D5F-43F7-81CE-A2CDF2F21F66}" dt="2023-01-20T17:41:43.618" v="331" actId="1036"/>
          <ac:spMkLst>
            <pc:docMk/>
            <pc:sldMk cId="3099473133" sldId="264"/>
            <ac:spMk id="7" creationId="{8DB3205A-4CD3-341C-947A-914B448A5347}"/>
          </ac:spMkLst>
        </pc:spChg>
        <pc:graphicFrameChg chg="mod">
          <ac:chgData name="Serdoz, Emily Sheffer" userId="b60c79df-7dcc-48d8-9574-a5a129a73789" providerId="ADAL" clId="{313BA0AA-1D5F-43F7-81CE-A2CDF2F21F66}" dt="2023-01-20T17:39:01.084" v="196"/>
          <ac:graphicFrameMkLst>
            <pc:docMk/>
            <pc:sldMk cId="3099473133" sldId="264"/>
            <ac:graphicFrameMk id="3" creationId="{1EFAE6B2-9EFE-FA5C-F9E6-43A2FFE78BD4}"/>
          </ac:graphicFrameMkLst>
        </pc:graphicFrameChg>
      </pc:sldChg>
      <pc:sldChg chg="addSp delSp modSp mod">
        <pc:chgData name="Serdoz, Emily Sheffer" userId="b60c79df-7dcc-48d8-9574-a5a129a73789" providerId="ADAL" clId="{313BA0AA-1D5F-43F7-81CE-A2CDF2F21F66}" dt="2023-01-20T17:32:11.943" v="44" actId="113"/>
        <pc:sldMkLst>
          <pc:docMk/>
          <pc:sldMk cId="4081558251" sldId="1174"/>
        </pc:sldMkLst>
        <pc:graphicFrameChg chg="add mod">
          <ac:chgData name="Serdoz, Emily Sheffer" userId="b60c79df-7dcc-48d8-9574-a5a129a73789" providerId="ADAL" clId="{313BA0AA-1D5F-43F7-81CE-A2CDF2F21F66}" dt="2023-01-20T17:32:11.943" v="44" actId="113"/>
          <ac:graphicFrameMkLst>
            <pc:docMk/>
            <pc:sldMk cId="4081558251" sldId="1174"/>
            <ac:graphicFrameMk id="3" creationId="{007A75B1-DF56-5D26-B47E-9356721D9E25}"/>
          </ac:graphicFrameMkLst>
        </pc:graphicFrameChg>
        <pc:graphicFrameChg chg="del mod">
          <ac:chgData name="Serdoz, Emily Sheffer" userId="b60c79df-7dcc-48d8-9574-a5a129a73789" providerId="ADAL" clId="{313BA0AA-1D5F-43F7-81CE-A2CDF2F21F66}" dt="2023-01-20T17:31:15.939" v="25" actId="478"/>
          <ac:graphicFrameMkLst>
            <pc:docMk/>
            <pc:sldMk cId="4081558251" sldId="1174"/>
            <ac:graphicFrameMk id="4" creationId="{007A75B1-DF56-5D26-B47E-9356721D9E2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umc365.sharepoint.com/sites/IREx/Shared%20Documents/General/Metrics/LeadSiteTimeToApproval_2022123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umc365.sharepoint.com/sites/IREx/Shared%20Documents/General/Metrics/PSiteApproval_2022123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vumc365.sharepoint.com/sites/IREx/Shared%20Documents/General/Metrics/PSiteApproval_2022123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umc365.sharepoint.com/sites/IREx/Shared%20Documents/General/Metrics/PSiteApproval_2022123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umc365.sharepoint.com/sites/IREx/Shared%20Documents/General/Metrics/PSiteApproval_2022123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vumc365.sharepoint.com/sites/IREx/Shared%20Documents/General/Metrics/PSiteApproval_2022123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3"/>
          <c:order val="3"/>
          <c:tx>
            <c:strRef>
              <c:f>Sheet2!$BB$5</c:f>
              <c:strCache>
                <c:ptCount val="1"/>
                <c:pt idx="0">
                  <c:v># studies</c:v>
                </c:pt>
              </c:strCache>
            </c:strRef>
          </c:tx>
          <c:spPr>
            <a:solidFill>
              <a:srgbClr val="FFFFFF">
                <a:alpha val="0"/>
              </a:srgbClr>
            </a:solidFill>
            <a:ln>
              <a:solidFill>
                <a:schemeClr val="tx1"/>
              </a:solidFill>
            </a:ln>
            <a:effectLst/>
          </c:spPr>
          <c:cat>
            <c:numRef>
              <c:f>Sheet2!$BC$1:$BG$1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Sheet2!$BC$5:$BG$5</c:f>
              <c:numCache>
                <c:formatCode>General</c:formatCode>
                <c:ptCount val="5"/>
                <c:pt idx="0">
                  <c:v>51</c:v>
                </c:pt>
                <c:pt idx="1">
                  <c:v>103</c:v>
                </c:pt>
                <c:pt idx="2">
                  <c:v>92</c:v>
                </c:pt>
                <c:pt idx="3">
                  <c:v>93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A-4020-83A0-3D5088C05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0746336"/>
        <c:axId val="1320745504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Sheet2!$BB$2</c:f>
              <c:strCache>
                <c:ptCount val="1"/>
                <c:pt idx="0">
                  <c:v>GTMR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Sheet2!$BC$1:$BG$1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Sheet2!$BC$2:$BG$2</c:f>
              <c:numCache>
                <c:formatCode>General</c:formatCode>
                <c:ptCount val="5"/>
                <c:pt idx="0">
                  <c:v>61</c:v>
                </c:pt>
                <c:pt idx="1">
                  <c:v>40.5</c:v>
                </c:pt>
                <c:pt idx="2">
                  <c:v>42</c:v>
                </c:pt>
                <c:pt idx="3">
                  <c:v>48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6A-4020-83A0-3D5088C05830}"/>
            </c:ext>
          </c:extLst>
        </c:ser>
        <c:ser>
          <c:idx val="1"/>
          <c:order val="1"/>
          <c:tx>
            <c:strRef>
              <c:f>Sheet2!$BB$3</c:f>
              <c:strCache>
                <c:ptCount val="1"/>
                <c:pt idx="0">
                  <c:v>MR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Sheet2!$BC$1:$BG$1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Sheet2!$BC$3:$BG$3</c:f>
              <c:numCache>
                <c:formatCode>General</c:formatCode>
                <c:ptCount val="5"/>
                <c:pt idx="0">
                  <c:v>23</c:v>
                </c:pt>
                <c:pt idx="1">
                  <c:v>28</c:v>
                </c:pt>
                <c:pt idx="2">
                  <c:v>18</c:v>
                </c:pt>
                <c:pt idx="3">
                  <c:v>33</c:v>
                </c:pt>
                <c:pt idx="4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6A-4020-83A0-3D5088C05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0746336"/>
        <c:axId val="1320745504"/>
      </c:barChart>
      <c:lineChart>
        <c:grouping val="standard"/>
        <c:varyColors val="0"/>
        <c:ser>
          <c:idx val="2"/>
          <c:order val="2"/>
          <c:tx>
            <c:strRef>
              <c:f>Sheet2!$BB$4</c:f>
              <c:strCache>
                <c:ptCount val="1"/>
                <c:pt idx="0">
                  <c:v>Overall Median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Sheet2!$BC$1:$BG$1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Sheet2!$BC$4:$BG$4</c:f>
              <c:numCache>
                <c:formatCode>General</c:formatCode>
                <c:ptCount val="5"/>
                <c:pt idx="0">
                  <c:v>36</c:v>
                </c:pt>
                <c:pt idx="1">
                  <c:v>33</c:v>
                </c:pt>
                <c:pt idx="2">
                  <c:v>25</c:v>
                </c:pt>
                <c:pt idx="3">
                  <c:v>36</c:v>
                </c:pt>
                <c:pt idx="4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6A-4020-83A0-3D5088C05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746336"/>
        <c:axId val="1320745504"/>
      </c:lineChart>
      <c:catAx>
        <c:axId val="132074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745504"/>
        <c:crosses val="autoZero"/>
        <c:auto val="1"/>
        <c:lblAlgn val="ctr"/>
        <c:lblOffset val="100"/>
        <c:noMultiLvlLbl val="0"/>
      </c:catAx>
      <c:valAx>
        <c:axId val="132074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74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PSite sIRB</a:t>
            </a:r>
            <a:r>
              <a:rPr lang="en-US" sz="2000" b="1" baseline="0" dirty="0"/>
              <a:t> Review Process, by Year Study was Created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'Totals-Graph'!$BE$1</c:f>
              <c:strCache>
                <c:ptCount val="1"/>
                <c:pt idx="0">
                  <c:v>Lead Approval - Psite Local Sub.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'Totals-Graph'!$BE$2:$BE$6</c:f>
              <c:numCache>
                <c:formatCode>0</c:formatCode>
                <c:ptCount val="5"/>
                <c:pt idx="0">
                  <c:v>133.5</c:v>
                </c:pt>
                <c:pt idx="1">
                  <c:v>131.5</c:v>
                </c:pt>
                <c:pt idx="2">
                  <c:v>100</c:v>
                </c:pt>
                <c:pt idx="3">
                  <c:v>76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F-4956-A24E-8CE40D7608A5}"/>
            </c:ext>
          </c:extLst>
        </c:ser>
        <c:ser>
          <c:idx val="1"/>
          <c:order val="1"/>
          <c:tx>
            <c:strRef>
              <c:f>'Totals-Graph'!$BF$1</c:f>
              <c:strCache>
                <c:ptCount val="1"/>
                <c:pt idx="0">
                  <c:v>Psite Local Sub. - Local HRPP Review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'Totals-Graph'!$BF$2:$BF$6</c:f>
              <c:numCache>
                <c:formatCode>0</c:formatCode>
                <c:ptCount val="5"/>
                <c:pt idx="0" formatCode="General">
                  <c:v>13</c:v>
                </c:pt>
                <c:pt idx="1">
                  <c:v>8</c:v>
                </c:pt>
                <c:pt idx="2">
                  <c:v>4.5</c:v>
                </c:pt>
                <c:pt idx="3">
                  <c:v>6</c:v>
                </c:pt>
                <c:pt idx="4" formatCode="General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F-4956-A24E-8CE40D7608A5}"/>
            </c:ext>
          </c:extLst>
        </c:ser>
        <c:ser>
          <c:idx val="2"/>
          <c:order val="2"/>
          <c:tx>
            <c:strRef>
              <c:f>'Totals-Graph'!$BG$1</c:f>
              <c:strCache>
                <c:ptCount val="1"/>
                <c:pt idx="0">
                  <c:v>PSite Local Sub. - IREx LC Comp.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'Totals-Graph'!$BG$2:$BG$6</c:f>
              <c:numCache>
                <c:formatCode>0</c:formatCode>
                <c:ptCount val="5"/>
                <c:pt idx="0">
                  <c:v>58</c:v>
                </c:pt>
                <c:pt idx="1">
                  <c:v>44</c:v>
                </c:pt>
                <c:pt idx="2">
                  <c:v>27</c:v>
                </c:pt>
                <c:pt idx="3">
                  <c:v>33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F-4956-A24E-8CE40D7608A5}"/>
            </c:ext>
          </c:extLst>
        </c:ser>
        <c:ser>
          <c:idx val="3"/>
          <c:order val="3"/>
          <c:tx>
            <c:strRef>
              <c:f>'Totals-Graph'!$BH$1</c:f>
              <c:strCache>
                <c:ptCount val="1"/>
                <c:pt idx="0">
                  <c:v>IREx Local Context Comp. - sIRB Sub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'Totals-Graph'!$BH$2:$BH$6</c:f>
              <c:numCache>
                <c:formatCode>0</c:formatCode>
                <c:ptCount val="5"/>
                <c:pt idx="0">
                  <c:v>19</c:v>
                </c:pt>
                <c:pt idx="1">
                  <c:v>15</c:v>
                </c:pt>
                <c:pt idx="2">
                  <c:v>9</c:v>
                </c:pt>
                <c:pt idx="3">
                  <c:v>13</c:v>
                </c:pt>
                <c:pt idx="4" formatCode="General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F-4956-A24E-8CE40D7608A5}"/>
            </c:ext>
          </c:extLst>
        </c:ser>
        <c:ser>
          <c:idx val="4"/>
          <c:order val="4"/>
          <c:tx>
            <c:strRef>
              <c:f>'Totals-Graph'!$BI$1</c:f>
              <c:strCache>
                <c:ptCount val="1"/>
                <c:pt idx="0">
                  <c:v>PSite sIRB Sub - Approval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'Totals-Graph'!$BI$2:$BI$6</c:f>
              <c:numCache>
                <c:formatCode>0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5</c:v>
                </c:pt>
                <c:pt idx="3">
                  <c:v>10</c:v>
                </c:pt>
                <c:pt idx="4" formatCode="General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DF-4956-A24E-8CE40D760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5010159"/>
        <c:axId val="1975008911"/>
      </c:areaChart>
      <c:catAx>
        <c:axId val="19750101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08911"/>
        <c:crosses val="autoZero"/>
        <c:auto val="1"/>
        <c:lblAlgn val="ctr"/>
        <c:lblOffset val="100"/>
        <c:noMultiLvlLbl val="0"/>
      </c:catAx>
      <c:valAx>
        <c:axId val="197500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101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76979904236932"/>
          <c:w val="1"/>
          <c:h val="7.88648778462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PSite sIRB Review Process, by Year Study was Created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'Totals-Graph'!$BE$1</c:f>
              <c:strCache>
                <c:ptCount val="1"/>
                <c:pt idx="0">
                  <c:v>Lead Approval - Psite Local Sub.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'Totals-Graph'!$BE$2:$BE$6</c:f>
              <c:numCache>
                <c:formatCode>0</c:formatCode>
                <c:ptCount val="5"/>
                <c:pt idx="0">
                  <c:v>133.5</c:v>
                </c:pt>
                <c:pt idx="1">
                  <c:v>131.5</c:v>
                </c:pt>
                <c:pt idx="2">
                  <c:v>100</c:v>
                </c:pt>
                <c:pt idx="3">
                  <c:v>76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F-4956-A24E-8CE40D7608A5}"/>
            </c:ext>
          </c:extLst>
        </c:ser>
        <c:ser>
          <c:idx val="1"/>
          <c:order val="1"/>
          <c:tx>
            <c:strRef>
              <c:f>'Totals-Graph'!$BF$1</c:f>
              <c:strCache>
                <c:ptCount val="1"/>
                <c:pt idx="0">
                  <c:v>Psite Local Sub. - Local HRPP Review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'Totals-Graph'!$BF$2:$BF$6</c:f>
              <c:numCache>
                <c:formatCode>0</c:formatCode>
                <c:ptCount val="5"/>
                <c:pt idx="0" formatCode="General">
                  <c:v>13</c:v>
                </c:pt>
                <c:pt idx="1">
                  <c:v>8</c:v>
                </c:pt>
                <c:pt idx="2">
                  <c:v>4.5</c:v>
                </c:pt>
                <c:pt idx="3">
                  <c:v>6</c:v>
                </c:pt>
                <c:pt idx="4" formatCode="General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F-4956-A24E-8CE40D7608A5}"/>
            </c:ext>
          </c:extLst>
        </c:ser>
        <c:ser>
          <c:idx val="2"/>
          <c:order val="2"/>
          <c:tx>
            <c:strRef>
              <c:f>'Totals-Graph'!$BG$1</c:f>
              <c:strCache>
                <c:ptCount val="1"/>
                <c:pt idx="0">
                  <c:v>PSite Local Sub. - IREx LC Comp.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'Totals-Graph'!$BG$2:$BG$6</c:f>
              <c:numCache>
                <c:formatCode>0</c:formatCode>
                <c:ptCount val="5"/>
                <c:pt idx="0">
                  <c:v>58</c:v>
                </c:pt>
                <c:pt idx="1">
                  <c:v>44</c:v>
                </c:pt>
                <c:pt idx="2">
                  <c:v>27</c:v>
                </c:pt>
                <c:pt idx="3">
                  <c:v>33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F-4956-A24E-8CE40D7608A5}"/>
            </c:ext>
          </c:extLst>
        </c:ser>
        <c:ser>
          <c:idx val="3"/>
          <c:order val="3"/>
          <c:tx>
            <c:strRef>
              <c:f>'Totals-Graph'!$BH$1</c:f>
              <c:strCache>
                <c:ptCount val="1"/>
                <c:pt idx="0">
                  <c:v>IREx Local Context Comp. - sIRB Sub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'Totals-Graph'!$BH$2:$BH$6</c:f>
              <c:numCache>
                <c:formatCode>0</c:formatCode>
                <c:ptCount val="5"/>
                <c:pt idx="0">
                  <c:v>19</c:v>
                </c:pt>
                <c:pt idx="1">
                  <c:v>15</c:v>
                </c:pt>
                <c:pt idx="2">
                  <c:v>9</c:v>
                </c:pt>
                <c:pt idx="3">
                  <c:v>13</c:v>
                </c:pt>
                <c:pt idx="4" formatCode="General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F-4956-A24E-8CE40D7608A5}"/>
            </c:ext>
          </c:extLst>
        </c:ser>
        <c:ser>
          <c:idx val="4"/>
          <c:order val="4"/>
          <c:tx>
            <c:strRef>
              <c:f>'Totals-Graph'!$BI$1</c:f>
              <c:strCache>
                <c:ptCount val="1"/>
                <c:pt idx="0">
                  <c:v>PSite sIRB Sub - Approval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6346992153443766E-2"/>
                  <c:y val="-5.161290821997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A1-450A-9C34-E33EFCEB9497}"/>
                </c:ext>
              </c:extLst>
            </c:dLbl>
            <c:dLbl>
              <c:idx val="1"/>
              <c:layout>
                <c:manualLayout>
                  <c:x val="-3.9958852544788123E-17"/>
                  <c:y val="-5.898618082283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A1-450A-9C34-E33EFCEB9497}"/>
                </c:ext>
              </c:extLst>
            </c:dLbl>
            <c:dLbl>
              <c:idx val="2"/>
              <c:layout>
                <c:manualLayout>
                  <c:x val="-4.3591979075850041E-3"/>
                  <c:y val="-3.6866363014271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A1-450A-9C34-E33EFCEB9497}"/>
                </c:ext>
              </c:extLst>
            </c:dLbl>
            <c:dLbl>
              <c:idx val="3"/>
              <c:layout>
                <c:manualLayout>
                  <c:x val="0"/>
                  <c:y val="-6.144393835711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A1-450A-9C34-E33EFCEB9497}"/>
                </c:ext>
              </c:extLst>
            </c:dLbl>
            <c:dLbl>
              <c:idx val="4"/>
              <c:layout>
                <c:manualLayout>
                  <c:x val="0"/>
                  <c:y val="-4.6697393151410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A1-450A-9C34-E33EFCEB9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255E9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'Totals-Graph'!$BI$2:$BI$6</c:f>
              <c:numCache>
                <c:formatCode>0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5</c:v>
                </c:pt>
                <c:pt idx="3">
                  <c:v>10</c:v>
                </c:pt>
                <c:pt idx="4" formatCode="General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DF-4956-A24E-8CE40D760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5010159"/>
        <c:axId val="1975008911"/>
      </c:areaChart>
      <c:catAx>
        <c:axId val="19750101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08911"/>
        <c:crosses val="autoZero"/>
        <c:auto val="1"/>
        <c:lblAlgn val="ctr"/>
        <c:lblOffset val="100"/>
        <c:noMultiLvlLbl val="0"/>
      </c:catAx>
      <c:valAx>
        <c:axId val="197500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101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76979904236932"/>
          <c:w val="1"/>
          <c:h val="7.88648778462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PSite sIRB Review Process, by Year Study was Created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'Totals-Graph'!$BE$1</c:f>
              <c:strCache>
                <c:ptCount val="1"/>
                <c:pt idx="0">
                  <c:v>Lead Approval - Psite Local Sub.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'Totals-Graph'!$BE$2:$BE$6</c:f>
              <c:numCache>
                <c:formatCode>0</c:formatCode>
                <c:ptCount val="5"/>
                <c:pt idx="0">
                  <c:v>133.5</c:v>
                </c:pt>
                <c:pt idx="1">
                  <c:v>131.5</c:v>
                </c:pt>
                <c:pt idx="2">
                  <c:v>100</c:v>
                </c:pt>
                <c:pt idx="3">
                  <c:v>76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5-4FC1-8817-1DE075942CA9}"/>
            </c:ext>
          </c:extLst>
        </c:ser>
        <c:ser>
          <c:idx val="1"/>
          <c:order val="1"/>
          <c:tx>
            <c:strRef>
              <c:f>'Totals-Graph'!$BF$1</c:f>
              <c:strCache>
                <c:ptCount val="1"/>
                <c:pt idx="0">
                  <c:v>Psite Local Sub. - Local HRPP Review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'Totals-Graph'!$BF$2:$BF$6</c:f>
              <c:numCache>
                <c:formatCode>0</c:formatCode>
                <c:ptCount val="5"/>
                <c:pt idx="0" formatCode="General">
                  <c:v>13</c:v>
                </c:pt>
                <c:pt idx="1">
                  <c:v>8</c:v>
                </c:pt>
                <c:pt idx="2">
                  <c:v>4.5</c:v>
                </c:pt>
                <c:pt idx="3">
                  <c:v>6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D5-4FC1-8817-1DE075942CA9}"/>
            </c:ext>
          </c:extLst>
        </c:ser>
        <c:ser>
          <c:idx val="2"/>
          <c:order val="2"/>
          <c:tx>
            <c:strRef>
              <c:f>'Totals-Graph'!$BG$1</c:f>
              <c:strCache>
                <c:ptCount val="1"/>
                <c:pt idx="0">
                  <c:v>PSite Local Sub. - IREx LC Comp.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'Totals-Graph'!$BG$2:$BG$6</c:f>
              <c:numCache>
                <c:formatCode>0</c:formatCode>
                <c:ptCount val="5"/>
                <c:pt idx="0">
                  <c:v>58</c:v>
                </c:pt>
                <c:pt idx="1">
                  <c:v>44</c:v>
                </c:pt>
                <c:pt idx="2">
                  <c:v>27</c:v>
                </c:pt>
                <c:pt idx="3">
                  <c:v>33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D5-4FC1-8817-1DE075942CA9}"/>
            </c:ext>
          </c:extLst>
        </c:ser>
        <c:ser>
          <c:idx val="3"/>
          <c:order val="3"/>
          <c:tx>
            <c:strRef>
              <c:f>'Totals-Graph'!$BH$1</c:f>
              <c:strCache>
                <c:ptCount val="1"/>
                <c:pt idx="0">
                  <c:v>IREx Local Context Comp. - sIRB Sub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'Totals-Graph'!$BH$2:$BH$6</c:f>
              <c:numCache>
                <c:formatCode>0</c:formatCode>
                <c:ptCount val="5"/>
                <c:pt idx="0">
                  <c:v>19</c:v>
                </c:pt>
                <c:pt idx="1">
                  <c:v>15</c:v>
                </c:pt>
                <c:pt idx="2">
                  <c:v>9</c:v>
                </c:pt>
                <c:pt idx="3">
                  <c:v>13</c:v>
                </c:pt>
                <c:pt idx="4" formatCode="General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D5-4FC1-8817-1DE075942CA9}"/>
            </c:ext>
          </c:extLst>
        </c:ser>
        <c:ser>
          <c:idx val="4"/>
          <c:order val="4"/>
          <c:tx>
            <c:strRef>
              <c:f>'Totals-Graph'!$BI$1</c:f>
              <c:strCache>
                <c:ptCount val="1"/>
                <c:pt idx="0">
                  <c:v>PSite sIRB Sub - Approval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'Totals-Graph'!$BI$2:$BI$6</c:f>
              <c:numCache>
                <c:formatCode>0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5</c:v>
                </c:pt>
                <c:pt idx="3">
                  <c:v>10</c:v>
                </c:pt>
                <c:pt idx="4" formatCode="General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D5-4FC1-8817-1DE075942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5010159"/>
        <c:axId val="1975008911"/>
      </c:areaChart>
      <c:catAx>
        <c:axId val="19750101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08911"/>
        <c:crosses val="autoZero"/>
        <c:auto val="1"/>
        <c:lblAlgn val="ctr"/>
        <c:lblOffset val="100"/>
        <c:noMultiLvlLbl val="0"/>
      </c:catAx>
      <c:valAx>
        <c:axId val="197500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101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PSite sIRB Review Process, by Year Study was Created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'Totals-Graph'!$BE$1</c:f>
              <c:strCache>
                <c:ptCount val="1"/>
                <c:pt idx="0">
                  <c:v>Lead Approval - Psite Local Sub.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'Totals-Graph'!$BE$2:$BE$6</c:f>
              <c:numCache>
                <c:formatCode>0</c:formatCode>
                <c:ptCount val="5"/>
                <c:pt idx="0">
                  <c:v>133.5</c:v>
                </c:pt>
                <c:pt idx="1">
                  <c:v>131.5</c:v>
                </c:pt>
                <c:pt idx="2">
                  <c:v>100</c:v>
                </c:pt>
                <c:pt idx="3">
                  <c:v>76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F-42FA-A01F-7F77E2615CA3}"/>
            </c:ext>
          </c:extLst>
        </c:ser>
        <c:ser>
          <c:idx val="1"/>
          <c:order val="1"/>
          <c:tx>
            <c:strRef>
              <c:f>'Totals-Graph'!$BF$1</c:f>
              <c:strCache>
                <c:ptCount val="1"/>
                <c:pt idx="0">
                  <c:v>Psite Local Sub. - Local HRPP Review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'Totals-Graph'!$BF$2:$BF$6</c:f>
              <c:numCache>
                <c:formatCode>0</c:formatCode>
                <c:ptCount val="5"/>
                <c:pt idx="0" formatCode="General">
                  <c:v>13</c:v>
                </c:pt>
                <c:pt idx="1">
                  <c:v>8</c:v>
                </c:pt>
                <c:pt idx="2">
                  <c:v>4.5</c:v>
                </c:pt>
                <c:pt idx="3">
                  <c:v>6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F-42FA-A01F-7F77E2615CA3}"/>
            </c:ext>
          </c:extLst>
        </c:ser>
        <c:ser>
          <c:idx val="2"/>
          <c:order val="2"/>
          <c:tx>
            <c:strRef>
              <c:f>'Totals-Graph'!$BG$1</c:f>
              <c:strCache>
                <c:ptCount val="1"/>
                <c:pt idx="0">
                  <c:v>PSite Local Sub. - IREx LC Comp.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'Totals-Graph'!$BG$2:$BG$6</c:f>
              <c:numCache>
                <c:formatCode>0</c:formatCode>
                <c:ptCount val="5"/>
                <c:pt idx="0">
                  <c:v>58</c:v>
                </c:pt>
                <c:pt idx="1">
                  <c:v>44</c:v>
                </c:pt>
                <c:pt idx="2">
                  <c:v>27</c:v>
                </c:pt>
                <c:pt idx="3">
                  <c:v>33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7F-42FA-A01F-7F77E2615CA3}"/>
            </c:ext>
          </c:extLst>
        </c:ser>
        <c:ser>
          <c:idx val="3"/>
          <c:order val="3"/>
          <c:tx>
            <c:strRef>
              <c:f>'Totals-Graph'!$BH$1</c:f>
              <c:strCache>
                <c:ptCount val="1"/>
                <c:pt idx="0">
                  <c:v>IREx Local Context Comp. - sIRB Sub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'Totals-Graph'!$BH$2:$BH$6</c:f>
              <c:numCache>
                <c:formatCode>0</c:formatCode>
                <c:ptCount val="5"/>
                <c:pt idx="0">
                  <c:v>19</c:v>
                </c:pt>
                <c:pt idx="1">
                  <c:v>15</c:v>
                </c:pt>
                <c:pt idx="2">
                  <c:v>9</c:v>
                </c:pt>
                <c:pt idx="3">
                  <c:v>13</c:v>
                </c:pt>
                <c:pt idx="4" formatCode="General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7F-42FA-A01F-7F77E2615CA3}"/>
            </c:ext>
          </c:extLst>
        </c:ser>
        <c:ser>
          <c:idx val="4"/>
          <c:order val="4"/>
          <c:tx>
            <c:strRef>
              <c:f>'Totals-Graph'!$BI$1</c:f>
              <c:strCache>
                <c:ptCount val="1"/>
                <c:pt idx="0">
                  <c:v>PSite sIRB Sub - Approval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'Totals-Graph'!$BI$2:$BI$6</c:f>
              <c:numCache>
                <c:formatCode>0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5</c:v>
                </c:pt>
                <c:pt idx="3">
                  <c:v>10</c:v>
                </c:pt>
                <c:pt idx="4" formatCode="General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F-42FA-A01F-7F77E2615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5010159"/>
        <c:axId val="1975008911"/>
      </c:areaChart>
      <c:catAx>
        <c:axId val="19750101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08911"/>
        <c:crosses val="autoZero"/>
        <c:auto val="1"/>
        <c:lblAlgn val="ctr"/>
        <c:lblOffset val="100"/>
        <c:noMultiLvlLbl val="0"/>
      </c:catAx>
      <c:valAx>
        <c:axId val="197500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101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PSite sIRB</a:t>
            </a:r>
            <a:r>
              <a:rPr lang="en-US" sz="2000" b="1" baseline="0" dirty="0"/>
              <a:t> Review Process, by Year Study was Created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'Totals-Graph'!$BE$1</c:f>
              <c:strCache>
                <c:ptCount val="1"/>
                <c:pt idx="0">
                  <c:v>Lead Approval - Psite Local Sub.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3783783783783786E-2"/>
                  <c:y val="-0.15238096712565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63-4AB7-81C8-D90A3BB790E2}"/>
                </c:ext>
              </c:extLst>
            </c:dLbl>
            <c:dLbl>
              <c:idx val="1"/>
              <c:layout>
                <c:manualLayout>
                  <c:x val="-1.089799476896251E-3"/>
                  <c:y val="-0.15729648219422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63-4AB7-81C8-D90A3BB790E2}"/>
                </c:ext>
              </c:extLst>
            </c:dLbl>
            <c:dLbl>
              <c:idx val="2"/>
              <c:layout>
                <c:manualLayout>
                  <c:x val="-4.3591979075850041E-3"/>
                  <c:y val="-9.831030137139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3-4AB7-81C8-D90A3BB790E2}"/>
                </c:ext>
              </c:extLst>
            </c:dLbl>
            <c:dLbl>
              <c:idx val="3"/>
              <c:layout>
                <c:manualLayout>
                  <c:x val="1.089799476896251E-3"/>
                  <c:y val="-8.356375616568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63-4AB7-81C8-D90A3BB790E2}"/>
                </c:ext>
              </c:extLst>
            </c:dLbl>
            <c:dLbl>
              <c:idx val="4"/>
              <c:layout>
                <c:manualLayout>
                  <c:x val="-2.6724629124934084E-2"/>
                  <c:y val="-4.6697393151410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2729544378009E-2"/>
                      <c:h val="7.9373376331833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B63-4AB7-81C8-D90A3BB790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'Totals-Graph'!$BE$2:$BE$6</c:f>
              <c:numCache>
                <c:formatCode>0</c:formatCode>
                <c:ptCount val="5"/>
                <c:pt idx="0">
                  <c:v>133.5</c:v>
                </c:pt>
                <c:pt idx="1">
                  <c:v>131.5</c:v>
                </c:pt>
                <c:pt idx="2">
                  <c:v>100</c:v>
                </c:pt>
                <c:pt idx="3">
                  <c:v>76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F-4956-A24E-8CE40D7608A5}"/>
            </c:ext>
          </c:extLst>
        </c:ser>
        <c:ser>
          <c:idx val="1"/>
          <c:order val="1"/>
          <c:tx>
            <c:strRef>
              <c:f>'Totals-Graph'!$BF$1</c:f>
              <c:strCache>
                <c:ptCount val="1"/>
                <c:pt idx="0">
                  <c:v>Psite Local Sub. - Local HRPP Review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'Totals-Graph'!$BF$2:$BF$6</c:f>
              <c:numCache>
                <c:formatCode>0</c:formatCode>
                <c:ptCount val="5"/>
                <c:pt idx="0" formatCode="General">
                  <c:v>13</c:v>
                </c:pt>
                <c:pt idx="1">
                  <c:v>8</c:v>
                </c:pt>
                <c:pt idx="2">
                  <c:v>4.5</c:v>
                </c:pt>
                <c:pt idx="3">
                  <c:v>6</c:v>
                </c:pt>
                <c:pt idx="4" formatCode="General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F-4956-A24E-8CE40D7608A5}"/>
            </c:ext>
          </c:extLst>
        </c:ser>
        <c:ser>
          <c:idx val="2"/>
          <c:order val="2"/>
          <c:tx>
            <c:strRef>
              <c:f>'Totals-Graph'!$BG$1</c:f>
              <c:strCache>
                <c:ptCount val="1"/>
                <c:pt idx="0">
                  <c:v>PSite Local Sub. - IREx LC Comp.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'Totals-Graph'!$BG$2:$BG$6</c:f>
              <c:numCache>
                <c:formatCode>0</c:formatCode>
                <c:ptCount val="5"/>
                <c:pt idx="0">
                  <c:v>58</c:v>
                </c:pt>
                <c:pt idx="1">
                  <c:v>44</c:v>
                </c:pt>
                <c:pt idx="2">
                  <c:v>27</c:v>
                </c:pt>
                <c:pt idx="3">
                  <c:v>33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F-4956-A24E-8CE40D7608A5}"/>
            </c:ext>
          </c:extLst>
        </c:ser>
        <c:ser>
          <c:idx val="3"/>
          <c:order val="3"/>
          <c:tx>
            <c:strRef>
              <c:f>'Totals-Graph'!$BH$1</c:f>
              <c:strCache>
                <c:ptCount val="1"/>
                <c:pt idx="0">
                  <c:v>IREx Local Context Comp. - sIRB Sub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'Totals-Graph'!$BH$2:$BH$6</c:f>
              <c:numCache>
                <c:formatCode>0</c:formatCode>
                <c:ptCount val="5"/>
                <c:pt idx="0">
                  <c:v>19</c:v>
                </c:pt>
                <c:pt idx="1">
                  <c:v>15</c:v>
                </c:pt>
                <c:pt idx="2">
                  <c:v>9</c:v>
                </c:pt>
                <c:pt idx="3">
                  <c:v>13</c:v>
                </c:pt>
                <c:pt idx="4" formatCode="General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F-4956-A24E-8CE40D7608A5}"/>
            </c:ext>
          </c:extLst>
        </c:ser>
        <c:ser>
          <c:idx val="4"/>
          <c:order val="4"/>
          <c:tx>
            <c:strRef>
              <c:f>'Totals-Graph'!$BI$1</c:f>
              <c:strCache>
                <c:ptCount val="1"/>
                <c:pt idx="0">
                  <c:v>PSite sIRB Sub - Approval</c:v>
                </c:pt>
              </c:strCache>
            </c:strRef>
          </c:tx>
          <c:spPr>
            <a:solidFill>
              <a:schemeClr val="accent3">
                <a:tint val="54000"/>
              </a:schemeClr>
            </a:solidFill>
            <a:ln>
              <a:noFill/>
            </a:ln>
            <a:effectLst/>
          </c:spPr>
          <c:cat>
            <c:numRef>
              <c:f>'Totals-Graph'!$BD$2:$BD$6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'Totals-Graph'!$BI$2:$BI$6</c:f>
              <c:numCache>
                <c:formatCode>0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5</c:v>
                </c:pt>
                <c:pt idx="3">
                  <c:v>10</c:v>
                </c:pt>
                <c:pt idx="4" formatCode="General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DF-4956-A24E-8CE40D760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5010159"/>
        <c:axId val="1975008911"/>
      </c:areaChart>
      <c:catAx>
        <c:axId val="19750101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08911"/>
        <c:crosses val="autoZero"/>
        <c:auto val="1"/>
        <c:lblAlgn val="ctr"/>
        <c:lblOffset val="100"/>
        <c:noMultiLvlLbl val="0"/>
      </c:catAx>
      <c:valAx>
        <c:axId val="197500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101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76979904236932"/>
          <c:w val="1"/>
          <c:h val="7.88648778462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1.jp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1.jp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B561F-4CC8-42F0-AE5F-15B9FF6271F1}" type="doc">
      <dgm:prSet loTypeId="urn:microsoft.com/office/officeart/2005/8/layout/b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49DBC29-13FF-4DDC-946D-D2A5E22B1BC0}">
      <dgm:prSet phldrT="[Text]" custT="1"/>
      <dgm:spPr>
        <a:solidFill>
          <a:srgbClr val="28ADC4"/>
        </a:solidFill>
        <a:ln>
          <a:solidFill>
            <a:srgbClr val="E9534F"/>
          </a:solidFill>
        </a:ln>
      </dgm:spPr>
      <dgm:t>
        <a:bodyPr/>
        <a:lstStyle/>
        <a:p>
          <a:r>
            <a:rPr lang="en-US" sz="1600" b="1" i="1" dirty="0"/>
            <a:t>Bridget Swindell</a:t>
          </a:r>
        </a:p>
      </dgm:t>
    </dgm:pt>
    <dgm:pt modelId="{2AEA9810-5EA5-470D-8F06-3C48E630C7AE}" type="parTrans" cxnId="{A9A5A51C-0DCE-4A90-8E11-49596C669551}">
      <dgm:prSet/>
      <dgm:spPr/>
      <dgm:t>
        <a:bodyPr/>
        <a:lstStyle/>
        <a:p>
          <a:endParaRPr lang="en-US"/>
        </a:p>
      </dgm:t>
    </dgm:pt>
    <dgm:pt modelId="{EF61845C-D4BA-4207-BF09-F027A72D2288}" type="sibTrans" cxnId="{A9A5A51C-0DCE-4A90-8E11-49596C669551}">
      <dgm:prSet custT="1"/>
      <dgm:spPr/>
      <dgm:t>
        <a:bodyPr/>
        <a:lstStyle/>
        <a:p>
          <a:endParaRPr lang="en-US" sz="4400"/>
        </a:p>
      </dgm:t>
    </dgm:pt>
    <dgm:pt modelId="{043790A1-689A-4924-A339-CE1AFB3A8DC8}">
      <dgm:prSet phldrT="[Text]" custT="1"/>
      <dgm:spPr>
        <a:solidFill>
          <a:srgbClr val="28ADC4"/>
        </a:solidFill>
        <a:ln>
          <a:solidFill>
            <a:srgbClr val="E9534F"/>
          </a:solidFill>
        </a:ln>
      </dgm:spPr>
      <dgm:t>
        <a:bodyPr/>
        <a:lstStyle/>
        <a:p>
          <a:r>
            <a:rPr lang="en-US" sz="1600" b="1" i="1" dirty="0"/>
            <a:t>Linda</a:t>
          </a:r>
          <a:br>
            <a:rPr lang="en-US" sz="1600" b="1" i="1" dirty="0"/>
          </a:br>
          <a:r>
            <a:rPr lang="en-US" sz="1600" b="1" i="1" dirty="0"/>
            <a:t>Tan</a:t>
          </a:r>
        </a:p>
      </dgm:t>
    </dgm:pt>
    <dgm:pt modelId="{D60F57FB-AA2E-47B5-9AF4-8F3E471C06EC}" type="parTrans" cxnId="{DF972E8A-A0D0-4D4A-81D5-6D8E65D592A8}">
      <dgm:prSet/>
      <dgm:spPr/>
      <dgm:t>
        <a:bodyPr/>
        <a:lstStyle/>
        <a:p>
          <a:endParaRPr lang="en-US"/>
        </a:p>
      </dgm:t>
    </dgm:pt>
    <dgm:pt modelId="{D5C36D9B-44CE-4C0D-A007-621F4BED5562}" type="sibTrans" cxnId="{DF972E8A-A0D0-4D4A-81D5-6D8E65D592A8}">
      <dgm:prSet custT="1"/>
      <dgm:spPr/>
      <dgm:t>
        <a:bodyPr/>
        <a:lstStyle/>
        <a:p>
          <a:endParaRPr lang="en-US" sz="4400"/>
        </a:p>
      </dgm:t>
    </dgm:pt>
    <dgm:pt modelId="{7B678B5C-2BD2-4281-8877-DCD4FF8C5700}">
      <dgm:prSet/>
      <dgm:spPr>
        <a:ln>
          <a:solidFill>
            <a:srgbClr val="E9534F"/>
          </a:solidFill>
        </a:ln>
      </dgm:spPr>
      <dgm:t>
        <a:bodyPr/>
        <a:lstStyle/>
        <a:p>
          <a:r>
            <a:rPr lang="en-US" dirty="0"/>
            <a:t>Study Support</a:t>
          </a:r>
        </a:p>
      </dgm:t>
    </dgm:pt>
    <dgm:pt modelId="{709B58EB-ECA8-42CA-B8EA-36AA62C46308}" type="parTrans" cxnId="{76717296-056E-4127-A3CD-B0438322868E}">
      <dgm:prSet/>
      <dgm:spPr/>
      <dgm:t>
        <a:bodyPr/>
        <a:lstStyle/>
        <a:p>
          <a:endParaRPr lang="en-US"/>
        </a:p>
      </dgm:t>
    </dgm:pt>
    <dgm:pt modelId="{FCA1A041-BA6E-49CB-92FE-03DCFD6E1D9B}" type="sibTrans" cxnId="{76717296-056E-4127-A3CD-B0438322868E}">
      <dgm:prSet/>
      <dgm:spPr/>
      <dgm:t>
        <a:bodyPr/>
        <a:lstStyle/>
        <a:p>
          <a:endParaRPr lang="en-US"/>
        </a:p>
      </dgm:t>
    </dgm:pt>
    <dgm:pt modelId="{BA299316-0504-443F-A60A-A10BA5188BEF}">
      <dgm:prSet/>
      <dgm:spPr>
        <a:ln>
          <a:solidFill>
            <a:srgbClr val="E9534F"/>
          </a:solidFill>
        </a:ln>
      </dgm:spPr>
      <dgm:t>
        <a:bodyPr/>
        <a:lstStyle/>
        <a:p>
          <a:r>
            <a:rPr lang="en-US" i="0" dirty="0"/>
            <a:t>System Development</a:t>
          </a:r>
        </a:p>
      </dgm:t>
    </dgm:pt>
    <dgm:pt modelId="{CEA6E1A6-2161-4B3F-AE78-D2AD3616FA4E}" type="parTrans" cxnId="{79999303-4D1C-4E60-9F05-8B0602AC31ED}">
      <dgm:prSet/>
      <dgm:spPr/>
      <dgm:t>
        <a:bodyPr/>
        <a:lstStyle/>
        <a:p>
          <a:endParaRPr lang="en-US"/>
        </a:p>
      </dgm:t>
    </dgm:pt>
    <dgm:pt modelId="{6A0A8FB0-98CF-4385-8CA7-BD3D78A31F1E}" type="sibTrans" cxnId="{79999303-4D1C-4E60-9F05-8B0602AC31ED}">
      <dgm:prSet/>
      <dgm:spPr/>
      <dgm:t>
        <a:bodyPr/>
        <a:lstStyle/>
        <a:p>
          <a:endParaRPr lang="en-US"/>
        </a:p>
      </dgm:t>
    </dgm:pt>
    <dgm:pt modelId="{1570ED80-EC47-4EE5-BC74-C46643CEC8BA}">
      <dgm:prSet/>
      <dgm:spPr>
        <a:ln>
          <a:solidFill>
            <a:srgbClr val="E9534F"/>
          </a:solidFill>
        </a:ln>
      </dgm:spPr>
      <dgm:t>
        <a:bodyPr/>
        <a:lstStyle/>
        <a:p>
          <a:r>
            <a:rPr lang="en-US" i="0" dirty="0"/>
            <a:t>Application Developer</a:t>
          </a:r>
        </a:p>
      </dgm:t>
    </dgm:pt>
    <dgm:pt modelId="{C31942EA-6714-4F35-996A-F22159C4A09C}" type="parTrans" cxnId="{E8543ACF-DC55-427B-8B5C-D2E026726465}">
      <dgm:prSet/>
      <dgm:spPr/>
      <dgm:t>
        <a:bodyPr/>
        <a:lstStyle/>
        <a:p>
          <a:endParaRPr lang="en-US"/>
        </a:p>
      </dgm:t>
    </dgm:pt>
    <dgm:pt modelId="{8D1B4CC9-DF13-4DEB-9F29-0BDC0A16891D}" type="sibTrans" cxnId="{E8543ACF-DC55-427B-8B5C-D2E026726465}">
      <dgm:prSet/>
      <dgm:spPr/>
      <dgm:t>
        <a:bodyPr/>
        <a:lstStyle/>
        <a:p>
          <a:endParaRPr lang="en-US"/>
        </a:p>
      </dgm:t>
    </dgm:pt>
    <dgm:pt modelId="{D4CF7129-E010-4E6D-BAAC-13E5BEA15BE6}">
      <dgm:prSet/>
      <dgm:spPr>
        <a:ln>
          <a:solidFill>
            <a:srgbClr val="E9534F"/>
          </a:solidFill>
        </a:ln>
      </dgm:spPr>
      <dgm:t>
        <a:bodyPr/>
        <a:lstStyle/>
        <a:p>
          <a:r>
            <a:rPr lang="en-US" i="0" dirty="0"/>
            <a:t>Training</a:t>
          </a:r>
          <a:endParaRPr lang="en-US" dirty="0"/>
        </a:p>
      </dgm:t>
    </dgm:pt>
    <dgm:pt modelId="{D6F805D9-2040-420E-8AE3-E6640FA508F1}" type="parTrans" cxnId="{41E34A99-4ED0-41A9-827D-F86A42A45317}">
      <dgm:prSet/>
      <dgm:spPr/>
      <dgm:t>
        <a:bodyPr/>
        <a:lstStyle/>
        <a:p>
          <a:endParaRPr lang="en-US"/>
        </a:p>
      </dgm:t>
    </dgm:pt>
    <dgm:pt modelId="{9111A95A-E01E-48DF-9FA1-29F5A91A73F9}" type="sibTrans" cxnId="{41E34A99-4ED0-41A9-827D-F86A42A45317}">
      <dgm:prSet/>
      <dgm:spPr/>
      <dgm:t>
        <a:bodyPr/>
        <a:lstStyle/>
        <a:p>
          <a:endParaRPr lang="en-US"/>
        </a:p>
      </dgm:t>
    </dgm:pt>
    <dgm:pt modelId="{3CD07DB7-9575-4619-A29F-3C16F04BE3EB}">
      <dgm:prSet phldrT="[Text]" custT="1"/>
      <dgm:spPr>
        <a:solidFill>
          <a:srgbClr val="28ADC4"/>
        </a:solidFill>
        <a:ln>
          <a:solidFill>
            <a:srgbClr val="E9534F"/>
          </a:solidFill>
        </a:ln>
      </dgm:spPr>
      <dgm:t>
        <a:bodyPr/>
        <a:lstStyle/>
        <a:p>
          <a:r>
            <a:rPr lang="en-US" sz="1600" b="1" i="1" dirty="0"/>
            <a:t>Bryce Embry</a:t>
          </a:r>
          <a:endParaRPr lang="en-US" sz="1600" dirty="0"/>
        </a:p>
      </dgm:t>
    </dgm:pt>
    <dgm:pt modelId="{A7E5B5F7-0FAD-4D4A-9067-D151A22FB5E3}" type="parTrans" cxnId="{C2EB5D0B-A3C4-46BC-9ADA-7B86B9364169}">
      <dgm:prSet/>
      <dgm:spPr/>
      <dgm:t>
        <a:bodyPr/>
        <a:lstStyle/>
        <a:p>
          <a:endParaRPr lang="en-US"/>
        </a:p>
      </dgm:t>
    </dgm:pt>
    <dgm:pt modelId="{3115F100-07EB-4061-B09F-D7806469E5CD}" type="sibTrans" cxnId="{C2EB5D0B-A3C4-46BC-9ADA-7B86B9364169}">
      <dgm:prSet/>
      <dgm:spPr/>
      <dgm:t>
        <a:bodyPr/>
        <a:lstStyle/>
        <a:p>
          <a:endParaRPr lang="en-US"/>
        </a:p>
      </dgm:t>
    </dgm:pt>
    <dgm:pt modelId="{13117E75-1481-49B9-9293-F01E25E460F5}">
      <dgm:prSet/>
      <dgm:spPr>
        <a:ln>
          <a:solidFill>
            <a:srgbClr val="E9534F"/>
          </a:solidFill>
        </a:ln>
      </dgm:spPr>
      <dgm:t>
        <a:bodyPr/>
        <a:lstStyle/>
        <a:p>
          <a:r>
            <a:rPr lang="en-US" i="0" dirty="0"/>
            <a:t>Lead Application Developer</a:t>
          </a:r>
        </a:p>
      </dgm:t>
    </dgm:pt>
    <dgm:pt modelId="{C10045CE-0DD5-42E6-B8F1-73109A5B3C49}" type="parTrans" cxnId="{77700B77-E314-4705-9144-5922EA385CFD}">
      <dgm:prSet/>
      <dgm:spPr/>
      <dgm:t>
        <a:bodyPr/>
        <a:lstStyle/>
        <a:p>
          <a:endParaRPr lang="en-US"/>
        </a:p>
      </dgm:t>
    </dgm:pt>
    <dgm:pt modelId="{998753D9-19EC-483E-8C0F-EA46AEB1DF31}" type="sibTrans" cxnId="{77700B77-E314-4705-9144-5922EA385CFD}">
      <dgm:prSet/>
      <dgm:spPr/>
      <dgm:t>
        <a:bodyPr/>
        <a:lstStyle/>
        <a:p>
          <a:endParaRPr lang="en-US"/>
        </a:p>
      </dgm:t>
    </dgm:pt>
    <dgm:pt modelId="{63703BF7-10FB-4019-84A4-1FC7A14891A4}">
      <dgm:prSet/>
      <dgm:spPr>
        <a:ln>
          <a:solidFill>
            <a:srgbClr val="E9534F"/>
          </a:solidFill>
        </a:ln>
      </dgm:spPr>
      <dgm:t>
        <a:bodyPr/>
        <a:lstStyle/>
        <a:p>
          <a:endParaRPr lang="en-US" i="0" dirty="0"/>
        </a:p>
      </dgm:t>
    </dgm:pt>
    <dgm:pt modelId="{91B2AC0F-3992-41D8-818F-7208BE80A6F7}" type="parTrans" cxnId="{9AFFA131-BE28-4292-9FC4-6A37A9FCC10D}">
      <dgm:prSet/>
      <dgm:spPr/>
      <dgm:t>
        <a:bodyPr/>
        <a:lstStyle/>
        <a:p>
          <a:endParaRPr lang="en-US"/>
        </a:p>
      </dgm:t>
    </dgm:pt>
    <dgm:pt modelId="{1A3C876E-E6D1-4118-9600-FAA0BD1ED0CF}" type="sibTrans" cxnId="{9AFFA131-BE28-4292-9FC4-6A37A9FCC10D}">
      <dgm:prSet/>
      <dgm:spPr/>
      <dgm:t>
        <a:bodyPr/>
        <a:lstStyle/>
        <a:p>
          <a:endParaRPr lang="en-US"/>
        </a:p>
      </dgm:t>
    </dgm:pt>
    <dgm:pt modelId="{8F060FA1-59CD-40CC-910C-39849441ED2D}">
      <dgm:prSet phldrT="[Text]" custT="1"/>
      <dgm:spPr>
        <a:solidFill>
          <a:srgbClr val="28ADC4"/>
        </a:solidFill>
        <a:ln>
          <a:solidFill>
            <a:srgbClr val="E9534F"/>
          </a:solidFill>
        </a:ln>
      </dgm:spPr>
      <dgm:t>
        <a:bodyPr/>
        <a:lstStyle/>
        <a:p>
          <a:r>
            <a:rPr lang="en-US" sz="1600" b="1" i="1" dirty="0"/>
            <a:t>David Crenshaw</a:t>
          </a:r>
        </a:p>
      </dgm:t>
    </dgm:pt>
    <dgm:pt modelId="{D57741B4-9DD4-4D53-8A11-B59C7B74CF35}" type="parTrans" cxnId="{529FCD23-0AD3-4E02-A9BC-BE2C5754A1BA}">
      <dgm:prSet/>
      <dgm:spPr/>
      <dgm:t>
        <a:bodyPr/>
        <a:lstStyle/>
        <a:p>
          <a:endParaRPr lang="en-US"/>
        </a:p>
      </dgm:t>
    </dgm:pt>
    <dgm:pt modelId="{9B86CF9B-8A10-45CC-A9A5-4F5A7ED193B9}" type="sibTrans" cxnId="{529FCD23-0AD3-4E02-A9BC-BE2C5754A1BA}">
      <dgm:prSet/>
      <dgm:spPr/>
      <dgm:t>
        <a:bodyPr/>
        <a:lstStyle/>
        <a:p>
          <a:endParaRPr lang="en-US"/>
        </a:p>
      </dgm:t>
    </dgm:pt>
    <dgm:pt modelId="{805065E6-D9DD-4522-BC8C-AD164134F1EC}">
      <dgm:prSet phldrT="[Text]" custT="1"/>
      <dgm:spPr>
        <a:solidFill>
          <a:srgbClr val="28ADC4"/>
        </a:solidFill>
        <a:ln>
          <a:solidFill>
            <a:srgbClr val="E9534F"/>
          </a:solidFill>
        </a:ln>
      </dgm:spPr>
      <dgm:t>
        <a:bodyPr/>
        <a:lstStyle/>
        <a:p>
          <a:r>
            <a:rPr lang="en-US" sz="1600" b="1" i="1" dirty="0"/>
            <a:t>Jason </a:t>
          </a:r>
          <a:br>
            <a:rPr lang="en-US" sz="1600" b="1" i="1" dirty="0"/>
          </a:br>
          <a:r>
            <a:rPr lang="en-US" sz="1600" b="1" i="1" dirty="0"/>
            <a:t>Tan</a:t>
          </a:r>
        </a:p>
      </dgm:t>
    </dgm:pt>
    <dgm:pt modelId="{5A47F9CB-D5FF-41C5-83AE-E159BAC28F1D}" type="parTrans" cxnId="{2CAC61E9-70C2-4E95-B037-EE40EAD28890}">
      <dgm:prSet/>
      <dgm:spPr/>
      <dgm:t>
        <a:bodyPr/>
        <a:lstStyle/>
        <a:p>
          <a:endParaRPr lang="en-US"/>
        </a:p>
      </dgm:t>
    </dgm:pt>
    <dgm:pt modelId="{BF19036A-85DD-490C-B4EA-AE0E07E17AED}" type="sibTrans" cxnId="{2CAC61E9-70C2-4E95-B037-EE40EAD28890}">
      <dgm:prSet/>
      <dgm:spPr/>
      <dgm:t>
        <a:bodyPr/>
        <a:lstStyle/>
        <a:p>
          <a:endParaRPr lang="en-US"/>
        </a:p>
      </dgm:t>
    </dgm:pt>
    <dgm:pt modelId="{726BC96E-9F3F-4EB9-BA5F-38AFD09D0421}">
      <dgm:prSet phldrT="[Text]" custT="1"/>
      <dgm:spPr>
        <a:solidFill>
          <a:srgbClr val="28ADC4"/>
        </a:solidFill>
        <a:ln>
          <a:solidFill>
            <a:srgbClr val="E9534F"/>
          </a:solidFill>
        </a:ln>
      </dgm:spPr>
      <dgm:t>
        <a:bodyPr/>
        <a:lstStyle/>
        <a:p>
          <a:r>
            <a:rPr lang="en-US" sz="1600" b="1" i="1" dirty="0"/>
            <a:t>Evan Wimberly</a:t>
          </a:r>
          <a:endParaRPr lang="en-US" sz="1600" i="0" dirty="0"/>
        </a:p>
      </dgm:t>
    </dgm:pt>
    <dgm:pt modelId="{F12FCE48-16EA-47CE-9E7D-5BA017BAB6EE}" type="parTrans" cxnId="{BE6E1ED0-17AC-4351-8581-A16133022E35}">
      <dgm:prSet/>
      <dgm:spPr/>
      <dgm:t>
        <a:bodyPr/>
        <a:lstStyle/>
        <a:p>
          <a:endParaRPr lang="en-US"/>
        </a:p>
      </dgm:t>
    </dgm:pt>
    <dgm:pt modelId="{E8FE49F5-E388-44D8-B76F-9D50AAA27E29}" type="sibTrans" cxnId="{BE6E1ED0-17AC-4351-8581-A16133022E35}">
      <dgm:prSet/>
      <dgm:spPr/>
      <dgm:t>
        <a:bodyPr/>
        <a:lstStyle/>
        <a:p>
          <a:endParaRPr lang="en-US"/>
        </a:p>
      </dgm:t>
    </dgm:pt>
    <dgm:pt modelId="{A5CCA860-C30A-4AD9-AAC3-C97197C55067}">
      <dgm:prSet phldrT="[Text]" custT="1"/>
      <dgm:spPr>
        <a:solidFill>
          <a:schemeClr val="bg1"/>
        </a:solidFill>
        <a:ln>
          <a:solidFill>
            <a:srgbClr val="E9534F"/>
          </a:solidFill>
        </a:ln>
      </dgm:spPr>
      <dgm:t>
        <a:bodyPr/>
        <a:lstStyle/>
        <a:p>
          <a:r>
            <a:rPr lang="en-US" sz="1500" i="0" dirty="0"/>
            <a:t>Application Developer</a:t>
          </a:r>
        </a:p>
      </dgm:t>
    </dgm:pt>
    <dgm:pt modelId="{040503F5-F06F-4403-9406-85714A8E41C0}" type="parTrans" cxnId="{45EBAC4C-F476-4841-92B6-7C750C1656E8}">
      <dgm:prSet/>
      <dgm:spPr/>
      <dgm:t>
        <a:bodyPr/>
        <a:lstStyle/>
        <a:p>
          <a:endParaRPr lang="en-US"/>
        </a:p>
      </dgm:t>
    </dgm:pt>
    <dgm:pt modelId="{8E951BB2-B875-4B28-AC98-2FE84B60BE67}" type="sibTrans" cxnId="{45EBAC4C-F476-4841-92B6-7C750C1656E8}">
      <dgm:prSet/>
      <dgm:spPr/>
      <dgm:t>
        <a:bodyPr/>
        <a:lstStyle/>
        <a:p>
          <a:endParaRPr lang="en-US"/>
        </a:p>
      </dgm:t>
    </dgm:pt>
    <dgm:pt modelId="{00AF8BB8-3FCA-4ABA-B816-51E72550DBB1}">
      <dgm:prSet phldrT="[Text]" custT="1"/>
      <dgm:spPr>
        <a:solidFill>
          <a:srgbClr val="28ADC4"/>
        </a:solidFill>
        <a:ln>
          <a:solidFill>
            <a:srgbClr val="E9534F"/>
          </a:solidFill>
        </a:ln>
      </dgm:spPr>
      <dgm:t>
        <a:bodyPr/>
        <a:lstStyle/>
        <a:p>
          <a:r>
            <a:rPr lang="en-US" sz="1600" b="1" i="1" dirty="0"/>
            <a:t>Natalie Dilts</a:t>
          </a:r>
        </a:p>
      </dgm:t>
    </dgm:pt>
    <dgm:pt modelId="{DBCD3907-151F-426D-B0D7-82BD344DD408}" type="sibTrans" cxnId="{0AEB8711-953D-41DF-9133-387D2F53FA50}">
      <dgm:prSet/>
      <dgm:spPr/>
      <dgm:t>
        <a:bodyPr/>
        <a:lstStyle/>
        <a:p>
          <a:endParaRPr lang="en-US"/>
        </a:p>
      </dgm:t>
    </dgm:pt>
    <dgm:pt modelId="{60347077-1B48-4A6D-ACEE-ED9F42CDCB3F}" type="parTrans" cxnId="{0AEB8711-953D-41DF-9133-387D2F53FA50}">
      <dgm:prSet/>
      <dgm:spPr/>
      <dgm:t>
        <a:bodyPr/>
        <a:lstStyle/>
        <a:p>
          <a:endParaRPr lang="en-US"/>
        </a:p>
      </dgm:t>
    </dgm:pt>
    <dgm:pt modelId="{407D443D-91B2-4B4F-9CA5-AC16334FE9F3}">
      <dgm:prSet phldrT="[Text]" custT="1"/>
      <dgm:spPr>
        <a:solidFill>
          <a:srgbClr val="28ADC4"/>
        </a:solidFill>
        <a:ln>
          <a:solidFill>
            <a:srgbClr val="E9534F"/>
          </a:solidFill>
        </a:ln>
      </dgm:spPr>
      <dgm:t>
        <a:bodyPr/>
        <a:lstStyle/>
        <a:p>
          <a:r>
            <a:rPr lang="en-US" sz="1600" b="1" i="1" dirty="0"/>
            <a:t>Kaysi Quarles</a:t>
          </a:r>
        </a:p>
      </dgm:t>
    </dgm:pt>
    <dgm:pt modelId="{CCC2F4A0-AAEE-4D63-B9B9-319309C1245A}" type="parTrans" cxnId="{EED58DCB-C5A3-476E-BB4E-21B128F54CA9}">
      <dgm:prSet/>
      <dgm:spPr/>
      <dgm:t>
        <a:bodyPr/>
        <a:lstStyle/>
        <a:p>
          <a:endParaRPr lang="en-US"/>
        </a:p>
      </dgm:t>
    </dgm:pt>
    <dgm:pt modelId="{3635E59E-0CF8-413E-8701-7BBA91628007}" type="sibTrans" cxnId="{EED58DCB-C5A3-476E-BB4E-21B128F54CA9}">
      <dgm:prSet/>
      <dgm:spPr/>
      <dgm:t>
        <a:bodyPr/>
        <a:lstStyle/>
        <a:p>
          <a:endParaRPr lang="en-US"/>
        </a:p>
      </dgm:t>
    </dgm:pt>
    <dgm:pt modelId="{79ABEFD1-DDC9-43D5-AC89-5CB0F91EE311}">
      <dgm:prSet phldrT="[Text]" custT="1"/>
      <dgm:spPr>
        <a:solidFill>
          <a:srgbClr val="28ADC4"/>
        </a:solidFill>
        <a:ln>
          <a:solidFill>
            <a:srgbClr val="E9534F"/>
          </a:solidFill>
        </a:ln>
      </dgm:spPr>
      <dgm:t>
        <a:bodyPr/>
        <a:lstStyle/>
        <a:p>
          <a:r>
            <a:rPr lang="en-US" sz="1600" b="1" i="1" dirty="0"/>
            <a:t>Emily Serdoz</a:t>
          </a:r>
        </a:p>
      </dgm:t>
    </dgm:pt>
    <dgm:pt modelId="{5BCB1C19-0AD0-4F43-B0BB-69F730AB1DA0}" type="parTrans" cxnId="{6291AD53-AB35-4A9E-8028-57B1BCAB9AE8}">
      <dgm:prSet/>
      <dgm:spPr/>
      <dgm:t>
        <a:bodyPr/>
        <a:lstStyle/>
        <a:p>
          <a:endParaRPr lang="en-US"/>
        </a:p>
      </dgm:t>
    </dgm:pt>
    <dgm:pt modelId="{48C795C0-C41D-48D9-99DE-4408EBE1289A}" type="sibTrans" cxnId="{6291AD53-AB35-4A9E-8028-57B1BCAB9AE8}">
      <dgm:prSet/>
      <dgm:spPr/>
      <dgm:t>
        <a:bodyPr/>
        <a:lstStyle/>
        <a:p>
          <a:endParaRPr lang="en-US"/>
        </a:p>
      </dgm:t>
    </dgm:pt>
    <dgm:pt modelId="{9244F88E-F9BC-4A4A-8757-470693597847}">
      <dgm:prSet/>
      <dgm:spPr/>
      <dgm:t>
        <a:bodyPr/>
        <a:lstStyle/>
        <a:p>
          <a:r>
            <a:rPr lang="en-US" dirty="0"/>
            <a:t>Study support</a:t>
          </a:r>
        </a:p>
      </dgm:t>
    </dgm:pt>
    <dgm:pt modelId="{FD736D54-D644-4337-B04D-7AA858E8FABB}" type="parTrans" cxnId="{8667DFCE-73FD-45ED-8AA6-67C3D9F64DE5}">
      <dgm:prSet/>
      <dgm:spPr/>
      <dgm:t>
        <a:bodyPr/>
        <a:lstStyle/>
        <a:p>
          <a:endParaRPr lang="en-US"/>
        </a:p>
      </dgm:t>
    </dgm:pt>
    <dgm:pt modelId="{A91C95C1-CC31-49F6-9398-C2C552C8052C}" type="sibTrans" cxnId="{8667DFCE-73FD-45ED-8AA6-67C3D9F64DE5}">
      <dgm:prSet/>
      <dgm:spPr/>
      <dgm:t>
        <a:bodyPr/>
        <a:lstStyle/>
        <a:p>
          <a:endParaRPr lang="en-US"/>
        </a:p>
      </dgm:t>
    </dgm:pt>
    <dgm:pt modelId="{492B86CA-330E-4B90-A710-D575D7341120}">
      <dgm:prSet/>
      <dgm:spPr/>
      <dgm:t>
        <a:bodyPr/>
        <a:lstStyle/>
        <a:p>
          <a:endParaRPr lang="en-US" dirty="0"/>
        </a:p>
      </dgm:t>
    </dgm:pt>
    <dgm:pt modelId="{77708B04-D4E5-4E2C-89AA-DD3F5010BC87}" type="parTrans" cxnId="{C6B85D11-CEAB-4F04-8FE0-FAE370F293E4}">
      <dgm:prSet/>
      <dgm:spPr/>
      <dgm:t>
        <a:bodyPr/>
        <a:lstStyle/>
        <a:p>
          <a:endParaRPr lang="en-US"/>
        </a:p>
      </dgm:t>
    </dgm:pt>
    <dgm:pt modelId="{D6E31E05-4327-45D2-945F-F757D6A21B68}" type="sibTrans" cxnId="{C6B85D11-CEAB-4F04-8FE0-FAE370F293E4}">
      <dgm:prSet/>
      <dgm:spPr/>
      <dgm:t>
        <a:bodyPr/>
        <a:lstStyle/>
        <a:p>
          <a:endParaRPr lang="en-US"/>
        </a:p>
      </dgm:t>
    </dgm:pt>
    <dgm:pt modelId="{E69A7A99-4762-431D-8995-02752C8E62FF}">
      <dgm:prSet/>
      <dgm:spPr/>
      <dgm:t>
        <a:bodyPr/>
        <a:lstStyle/>
        <a:p>
          <a:r>
            <a:rPr lang="en-US" dirty="0"/>
            <a:t>Platform direction</a:t>
          </a:r>
        </a:p>
      </dgm:t>
    </dgm:pt>
    <dgm:pt modelId="{3F7A2CAF-0B0A-4FF3-AA36-2E136938D6B5}" type="parTrans" cxnId="{DBDB418E-46D2-4819-8005-DF7637E978E7}">
      <dgm:prSet/>
      <dgm:spPr/>
      <dgm:t>
        <a:bodyPr/>
        <a:lstStyle/>
        <a:p>
          <a:endParaRPr lang="en-US"/>
        </a:p>
      </dgm:t>
    </dgm:pt>
    <dgm:pt modelId="{1D5D0BC2-1CD1-46C2-AA4A-26AC1EA9CADF}" type="sibTrans" cxnId="{DBDB418E-46D2-4819-8005-DF7637E978E7}">
      <dgm:prSet/>
      <dgm:spPr/>
      <dgm:t>
        <a:bodyPr/>
        <a:lstStyle/>
        <a:p>
          <a:endParaRPr lang="en-US"/>
        </a:p>
      </dgm:t>
    </dgm:pt>
    <dgm:pt modelId="{0F3FF019-52B0-43C9-93CD-55C57CF82E01}">
      <dgm:prSet/>
      <dgm:spPr/>
      <dgm:t>
        <a:bodyPr/>
        <a:lstStyle/>
        <a:p>
          <a:r>
            <a:rPr lang="en-US" dirty="0"/>
            <a:t>Evaluation</a:t>
          </a:r>
        </a:p>
      </dgm:t>
    </dgm:pt>
    <dgm:pt modelId="{15DAE399-D2E0-4B54-BD44-DEF7D94481CA}" type="parTrans" cxnId="{118139BE-6F9B-4F2C-8043-07315A85191B}">
      <dgm:prSet/>
      <dgm:spPr/>
      <dgm:t>
        <a:bodyPr/>
        <a:lstStyle/>
        <a:p>
          <a:endParaRPr lang="en-US"/>
        </a:p>
      </dgm:t>
    </dgm:pt>
    <dgm:pt modelId="{D3FE0D3C-1E3F-4F09-B183-F7ED8CD93AA0}" type="sibTrans" cxnId="{118139BE-6F9B-4F2C-8043-07315A85191B}">
      <dgm:prSet/>
      <dgm:spPr/>
      <dgm:t>
        <a:bodyPr/>
        <a:lstStyle/>
        <a:p>
          <a:endParaRPr lang="en-US"/>
        </a:p>
      </dgm:t>
    </dgm:pt>
    <dgm:pt modelId="{F530BE5A-9AC5-4C50-BF1B-E2A55D848117}">
      <dgm:prSet/>
      <dgm:spPr>
        <a:ln>
          <a:solidFill>
            <a:srgbClr val="E9534F"/>
          </a:solidFill>
        </a:ln>
      </dgm:spPr>
      <dgm:t>
        <a:bodyPr/>
        <a:lstStyle/>
        <a:p>
          <a:r>
            <a:rPr lang="en-US" i="0" dirty="0"/>
            <a:t>Study Support</a:t>
          </a:r>
          <a:endParaRPr lang="en-US" dirty="0"/>
        </a:p>
      </dgm:t>
    </dgm:pt>
    <dgm:pt modelId="{78FB5D43-D2B4-414E-A630-038909170003}" type="parTrans" cxnId="{7C48DC63-B348-486E-B50A-06996C0F0BAC}">
      <dgm:prSet/>
      <dgm:spPr/>
      <dgm:t>
        <a:bodyPr/>
        <a:lstStyle/>
        <a:p>
          <a:endParaRPr lang="en-US"/>
        </a:p>
      </dgm:t>
    </dgm:pt>
    <dgm:pt modelId="{AA3CE214-9398-464D-92AD-ED1272839044}" type="sibTrans" cxnId="{7C48DC63-B348-486E-B50A-06996C0F0BAC}">
      <dgm:prSet/>
      <dgm:spPr/>
      <dgm:t>
        <a:bodyPr/>
        <a:lstStyle/>
        <a:p>
          <a:endParaRPr lang="en-US"/>
        </a:p>
      </dgm:t>
    </dgm:pt>
    <dgm:pt modelId="{DE5BE98D-0854-4F7C-BAA6-E36B1F89B077}">
      <dgm:prSet/>
      <dgm:spPr>
        <a:ln>
          <a:solidFill>
            <a:srgbClr val="E9534F"/>
          </a:solidFill>
        </a:ln>
      </dgm:spPr>
      <dgm:t>
        <a:bodyPr/>
        <a:lstStyle/>
        <a:p>
          <a:r>
            <a:rPr lang="en-US" dirty="0"/>
            <a:t>User Training</a:t>
          </a:r>
        </a:p>
      </dgm:t>
    </dgm:pt>
    <dgm:pt modelId="{AFF5F523-300D-44CC-BC5E-CA523234B44E}" type="parTrans" cxnId="{0D4138A9-EB0A-4659-8FDD-3D2B6A312D40}">
      <dgm:prSet/>
      <dgm:spPr/>
      <dgm:t>
        <a:bodyPr/>
        <a:lstStyle/>
        <a:p>
          <a:endParaRPr lang="en-US"/>
        </a:p>
      </dgm:t>
    </dgm:pt>
    <dgm:pt modelId="{9AB95998-C43A-4CDF-8A82-5D18C5597E33}" type="sibTrans" cxnId="{0D4138A9-EB0A-4659-8FDD-3D2B6A312D40}">
      <dgm:prSet/>
      <dgm:spPr/>
      <dgm:t>
        <a:bodyPr/>
        <a:lstStyle/>
        <a:p>
          <a:endParaRPr lang="en-US"/>
        </a:p>
      </dgm:t>
    </dgm:pt>
    <dgm:pt modelId="{9E92F263-6689-48AB-BD05-2CB48E974B10}">
      <dgm:prSet/>
      <dgm:spPr>
        <a:ln>
          <a:solidFill>
            <a:srgbClr val="E9534F"/>
          </a:solidFill>
        </a:ln>
      </dgm:spPr>
      <dgm:t>
        <a:bodyPr/>
        <a:lstStyle/>
        <a:p>
          <a:r>
            <a:rPr lang="en-US" dirty="0"/>
            <a:t>User Training</a:t>
          </a:r>
        </a:p>
      </dgm:t>
    </dgm:pt>
    <dgm:pt modelId="{63CA7590-80F0-4330-829D-DA42E865E0C5}" type="parTrans" cxnId="{428FD250-184F-4ADB-B333-98EB1F920AC8}">
      <dgm:prSet/>
      <dgm:spPr/>
      <dgm:t>
        <a:bodyPr/>
        <a:lstStyle/>
        <a:p>
          <a:endParaRPr lang="en-US"/>
        </a:p>
      </dgm:t>
    </dgm:pt>
    <dgm:pt modelId="{3DDB8F42-1971-4DDA-97FD-E857A81C1F91}" type="sibTrans" cxnId="{428FD250-184F-4ADB-B333-98EB1F920AC8}">
      <dgm:prSet/>
      <dgm:spPr/>
      <dgm:t>
        <a:bodyPr/>
        <a:lstStyle/>
        <a:p>
          <a:endParaRPr lang="en-US"/>
        </a:p>
      </dgm:t>
    </dgm:pt>
    <dgm:pt modelId="{C4D162D0-1251-442D-9688-2B704CE0384F}">
      <dgm:prSet/>
      <dgm:spPr/>
      <dgm:t>
        <a:bodyPr/>
        <a:lstStyle/>
        <a:p>
          <a:r>
            <a:rPr lang="en-US" dirty="0"/>
            <a:t>Materials Development</a:t>
          </a:r>
        </a:p>
      </dgm:t>
    </dgm:pt>
    <dgm:pt modelId="{B65D12F6-0A9A-4495-B791-1CC84FC6F2F1}" type="parTrans" cxnId="{FE8A3495-C3D4-4D3E-B051-6BB6B5823CAA}">
      <dgm:prSet/>
      <dgm:spPr/>
      <dgm:t>
        <a:bodyPr/>
        <a:lstStyle/>
        <a:p>
          <a:endParaRPr lang="en-US"/>
        </a:p>
      </dgm:t>
    </dgm:pt>
    <dgm:pt modelId="{A2801DCD-905B-4ED5-B7AB-9D43C7567F8F}" type="sibTrans" cxnId="{FE8A3495-C3D4-4D3E-B051-6BB6B5823CAA}">
      <dgm:prSet/>
      <dgm:spPr/>
      <dgm:t>
        <a:bodyPr/>
        <a:lstStyle/>
        <a:p>
          <a:endParaRPr lang="en-US"/>
        </a:p>
      </dgm:t>
    </dgm:pt>
    <dgm:pt modelId="{E977CA3A-D2C3-4B94-B0E9-E9368150A7CD}">
      <dgm:prSet/>
      <dgm:spPr>
        <a:ln>
          <a:solidFill>
            <a:srgbClr val="E9534F"/>
          </a:solidFill>
        </a:ln>
      </dgm:spPr>
      <dgm:t>
        <a:bodyPr/>
        <a:lstStyle/>
        <a:p>
          <a:r>
            <a:rPr lang="en-US" i="0" dirty="0"/>
            <a:t>Special projects  </a:t>
          </a:r>
          <a:endParaRPr lang="en-US" dirty="0"/>
        </a:p>
      </dgm:t>
    </dgm:pt>
    <dgm:pt modelId="{39EC5E89-9016-4B13-A14F-4E17E44C418F}" type="parTrans" cxnId="{663C70AF-3607-46F2-9DA6-16115718470F}">
      <dgm:prSet/>
      <dgm:spPr/>
      <dgm:t>
        <a:bodyPr/>
        <a:lstStyle/>
        <a:p>
          <a:endParaRPr lang="en-US"/>
        </a:p>
      </dgm:t>
    </dgm:pt>
    <dgm:pt modelId="{84ADAAB0-65B6-4F7D-906B-E541152C1F26}" type="sibTrans" cxnId="{663C70AF-3607-46F2-9DA6-16115718470F}">
      <dgm:prSet/>
      <dgm:spPr/>
      <dgm:t>
        <a:bodyPr/>
        <a:lstStyle/>
        <a:p>
          <a:endParaRPr lang="en-US"/>
        </a:p>
      </dgm:t>
    </dgm:pt>
    <dgm:pt modelId="{040F8574-5526-4C1F-BFB7-20DF63B06802}" type="pres">
      <dgm:prSet presAssocID="{CEBB561F-4CC8-42F0-AE5F-15B9FF6271F1}" presName="diagram" presStyleCnt="0">
        <dgm:presLayoutVars>
          <dgm:dir/>
          <dgm:animLvl val="lvl"/>
          <dgm:resizeHandles val="exact"/>
        </dgm:presLayoutVars>
      </dgm:prSet>
      <dgm:spPr/>
    </dgm:pt>
    <dgm:pt modelId="{72714B8F-2E1E-42AB-8927-8660C9EF66AD}" type="pres">
      <dgm:prSet presAssocID="{00AF8BB8-3FCA-4ABA-B816-51E72550DBB1}" presName="compNode" presStyleCnt="0"/>
      <dgm:spPr/>
    </dgm:pt>
    <dgm:pt modelId="{779AF044-2FE7-42A2-BB25-82009EB71D20}" type="pres">
      <dgm:prSet presAssocID="{00AF8BB8-3FCA-4ABA-B816-51E72550DBB1}" presName="childRect" presStyleLbl="bgAcc1" presStyleIdx="0" presStyleCnt="9">
        <dgm:presLayoutVars>
          <dgm:bulletEnabled val="1"/>
        </dgm:presLayoutVars>
      </dgm:prSet>
      <dgm:spPr/>
    </dgm:pt>
    <dgm:pt modelId="{C9DE1846-DC26-46C6-B2F4-9D6690BB7D0B}" type="pres">
      <dgm:prSet presAssocID="{00AF8BB8-3FCA-4ABA-B816-51E72550DBB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EFCB7D9-AFD7-4D2B-B353-89CDA6E61696}" type="pres">
      <dgm:prSet presAssocID="{00AF8BB8-3FCA-4ABA-B816-51E72550DBB1}" presName="parentRect" presStyleLbl="alignNode1" presStyleIdx="0" presStyleCnt="9"/>
      <dgm:spPr/>
    </dgm:pt>
    <dgm:pt modelId="{3FDEE30B-535B-4002-8FFC-BDE207A99ED1}" type="pres">
      <dgm:prSet presAssocID="{00AF8BB8-3FCA-4ABA-B816-51E72550DBB1}" presName="adorn" presStyleLbl="fgAccFollowNode1" presStyleIdx="0" presStyleCnt="9"/>
      <dgm:spPr>
        <a:blipFill>
          <a:blip xmlns:r="http://schemas.openxmlformats.org/officeDocument/2006/relationships" r:embed="rId1"/>
          <a:srcRect/>
          <a:stretch>
            <a:fillRect t="-12000" b="-12000"/>
          </a:stretch>
        </a:blipFill>
      </dgm:spPr>
    </dgm:pt>
    <dgm:pt modelId="{B752CEF1-BC7F-4A96-B35B-20FA0BD9B1A3}" type="pres">
      <dgm:prSet presAssocID="{DBCD3907-151F-426D-B0D7-82BD344DD408}" presName="sibTrans" presStyleLbl="sibTrans2D1" presStyleIdx="0" presStyleCnt="0"/>
      <dgm:spPr/>
    </dgm:pt>
    <dgm:pt modelId="{439732D6-BF11-4B7E-9C24-7776A39B0AF4}" type="pres">
      <dgm:prSet presAssocID="{3CD07DB7-9575-4619-A29F-3C16F04BE3EB}" presName="compNode" presStyleCnt="0"/>
      <dgm:spPr/>
    </dgm:pt>
    <dgm:pt modelId="{4305A330-3C1D-418F-877E-5A5BD7B63066}" type="pres">
      <dgm:prSet presAssocID="{3CD07DB7-9575-4619-A29F-3C16F04BE3EB}" presName="childRect" presStyleLbl="bgAcc1" presStyleIdx="1" presStyleCnt="9">
        <dgm:presLayoutVars>
          <dgm:bulletEnabled val="1"/>
        </dgm:presLayoutVars>
      </dgm:prSet>
      <dgm:spPr/>
    </dgm:pt>
    <dgm:pt modelId="{C2CAEE59-DA11-4251-A400-66BD8900FA34}" type="pres">
      <dgm:prSet presAssocID="{3CD07DB7-9575-4619-A29F-3C16F04BE3E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10CBF55-F761-493C-8E9F-D76779794E2D}" type="pres">
      <dgm:prSet presAssocID="{3CD07DB7-9575-4619-A29F-3C16F04BE3EB}" presName="parentRect" presStyleLbl="alignNode1" presStyleIdx="1" presStyleCnt="9"/>
      <dgm:spPr/>
    </dgm:pt>
    <dgm:pt modelId="{5D010E9D-705F-4D7D-AE2A-90BCC32BEDD3}" type="pres">
      <dgm:prSet presAssocID="{3CD07DB7-9575-4619-A29F-3C16F04BE3EB}" presName="adorn" presStyleLbl="fgAccFollowNode1" presStyleIdx="1" presStyleCnt="9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0B2B2A8-59A7-424B-B0D3-D783A98E4A05}" type="pres">
      <dgm:prSet presAssocID="{3115F100-07EB-4061-B09F-D7806469E5CD}" presName="sibTrans" presStyleLbl="sibTrans2D1" presStyleIdx="0" presStyleCnt="0"/>
      <dgm:spPr/>
    </dgm:pt>
    <dgm:pt modelId="{348C087B-4CB9-4533-A5E9-F0FF92BD0404}" type="pres">
      <dgm:prSet presAssocID="{8F060FA1-59CD-40CC-910C-39849441ED2D}" presName="compNode" presStyleCnt="0"/>
      <dgm:spPr/>
    </dgm:pt>
    <dgm:pt modelId="{151FD4B6-8294-44C3-9FBC-1404D5144AFF}" type="pres">
      <dgm:prSet presAssocID="{8F060FA1-59CD-40CC-910C-39849441ED2D}" presName="childRect" presStyleLbl="bgAcc1" presStyleIdx="2" presStyleCnt="9" custLinFactNeighborY="-7160">
        <dgm:presLayoutVars>
          <dgm:bulletEnabled val="1"/>
        </dgm:presLayoutVars>
      </dgm:prSet>
      <dgm:spPr/>
    </dgm:pt>
    <dgm:pt modelId="{51BDA14E-5F34-456B-9901-C7261CF501FF}" type="pres">
      <dgm:prSet presAssocID="{8F060FA1-59CD-40CC-910C-39849441ED2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108D7EA-99DF-45B9-9925-A007EA3BE695}" type="pres">
      <dgm:prSet presAssocID="{8F060FA1-59CD-40CC-910C-39849441ED2D}" presName="parentRect" presStyleLbl="alignNode1" presStyleIdx="2" presStyleCnt="9" custLinFactNeighborY="-539"/>
      <dgm:spPr/>
    </dgm:pt>
    <dgm:pt modelId="{2CB39259-5DCD-452A-A98F-4369B1BDF829}" type="pres">
      <dgm:prSet presAssocID="{8F060FA1-59CD-40CC-910C-39849441ED2D}" presName="adorn" presStyleLbl="fgAccFollowNode1" presStyleIdx="2" presStyleCnt="9" custLinFactNeighborY="-945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62496D17-A840-48E1-B147-5F7F6C9B30A0}" type="pres">
      <dgm:prSet presAssocID="{9B86CF9B-8A10-45CC-A9A5-4F5A7ED193B9}" presName="sibTrans" presStyleLbl="sibTrans2D1" presStyleIdx="0" presStyleCnt="0"/>
      <dgm:spPr/>
    </dgm:pt>
    <dgm:pt modelId="{A6656A07-9836-4554-B58F-35B2A6BBF226}" type="pres">
      <dgm:prSet presAssocID="{407D443D-91B2-4B4F-9CA5-AC16334FE9F3}" presName="compNode" presStyleCnt="0"/>
      <dgm:spPr/>
    </dgm:pt>
    <dgm:pt modelId="{C9AD727F-26CD-4608-B0E1-B3CAA841EF27}" type="pres">
      <dgm:prSet presAssocID="{407D443D-91B2-4B4F-9CA5-AC16334FE9F3}" presName="childRect" presStyleLbl="bgAcc1" presStyleIdx="3" presStyleCnt="9">
        <dgm:presLayoutVars>
          <dgm:bulletEnabled val="1"/>
        </dgm:presLayoutVars>
      </dgm:prSet>
      <dgm:spPr/>
    </dgm:pt>
    <dgm:pt modelId="{FBC89A8E-3039-4955-B0E5-0E40D05EC697}" type="pres">
      <dgm:prSet presAssocID="{407D443D-91B2-4B4F-9CA5-AC16334FE9F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A61244E-6C54-4BC6-9947-A72FB604E598}" type="pres">
      <dgm:prSet presAssocID="{407D443D-91B2-4B4F-9CA5-AC16334FE9F3}" presName="parentRect" presStyleLbl="alignNode1" presStyleIdx="3" presStyleCnt="9"/>
      <dgm:spPr/>
    </dgm:pt>
    <dgm:pt modelId="{988207CF-436C-40F6-98A4-DF58049E8826}" type="pres">
      <dgm:prSet presAssocID="{407D443D-91B2-4B4F-9CA5-AC16334FE9F3}" presName="adorn" presStyleLbl="fgAccFollowNode1" presStyleIdx="3" presStyleCnt="9" custAng="54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06FB404-255D-486C-9172-AC646807798C}" type="pres">
      <dgm:prSet presAssocID="{3635E59E-0CF8-413E-8701-7BBA91628007}" presName="sibTrans" presStyleLbl="sibTrans2D1" presStyleIdx="0" presStyleCnt="0"/>
      <dgm:spPr/>
    </dgm:pt>
    <dgm:pt modelId="{CDF5E1AA-6CBA-4CD9-845D-F5B2885C4697}" type="pres">
      <dgm:prSet presAssocID="{79ABEFD1-DDC9-43D5-AC89-5CB0F91EE311}" presName="compNode" presStyleCnt="0"/>
      <dgm:spPr/>
    </dgm:pt>
    <dgm:pt modelId="{1B4A1FC3-5EF5-4B8A-B8C0-04D15DA2F07A}" type="pres">
      <dgm:prSet presAssocID="{79ABEFD1-DDC9-43D5-AC89-5CB0F91EE311}" presName="childRect" presStyleLbl="bgAcc1" presStyleIdx="4" presStyleCnt="9">
        <dgm:presLayoutVars>
          <dgm:bulletEnabled val="1"/>
        </dgm:presLayoutVars>
      </dgm:prSet>
      <dgm:spPr/>
    </dgm:pt>
    <dgm:pt modelId="{7F738C6D-3F9C-4497-8169-D439CF277D19}" type="pres">
      <dgm:prSet presAssocID="{79ABEFD1-DDC9-43D5-AC89-5CB0F91EE31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8DBE3F4-7C79-4094-A5B4-8F86AC5198A7}" type="pres">
      <dgm:prSet presAssocID="{79ABEFD1-DDC9-43D5-AC89-5CB0F91EE311}" presName="parentRect" presStyleLbl="alignNode1" presStyleIdx="4" presStyleCnt="9"/>
      <dgm:spPr/>
    </dgm:pt>
    <dgm:pt modelId="{5D28388C-E7AC-4284-BBA8-47F368E119E8}" type="pres">
      <dgm:prSet presAssocID="{79ABEFD1-DDC9-43D5-AC89-5CB0F91EE311}" presName="adorn" presStyleLbl="fgAccFollowNode1" presStyleIdx="4" presStyleCnt="9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410" b="-11410"/>
          </a:stretch>
        </a:blipFill>
      </dgm:spPr>
    </dgm:pt>
    <dgm:pt modelId="{086E5399-1991-49B7-97ED-C518EDE128FE}" type="pres">
      <dgm:prSet presAssocID="{48C795C0-C41D-48D9-99DE-4408EBE1289A}" presName="sibTrans" presStyleLbl="sibTrans2D1" presStyleIdx="0" presStyleCnt="0"/>
      <dgm:spPr/>
    </dgm:pt>
    <dgm:pt modelId="{FDB1C09A-2183-4339-9AC7-A009F90E81B0}" type="pres">
      <dgm:prSet presAssocID="{A49DBC29-13FF-4DDC-946D-D2A5E22B1BC0}" presName="compNode" presStyleCnt="0"/>
      <dgm:spPr/>
    </dgm:pt>
    <dgm:pt modelId="{19859F4F-0C54-40BF-B9C9-98FF8A9B3803}" type="pres">
      <dgm:prSet presAssocID="{A49DBC29-13FF-4DDC-946D-D2A5E22B1BC0}" presName="childRect" presStyleLbl="bgAcc1" presStyleIdx="5" presStyleCnt="9" custLinFactNeighborX="-5588" custLinFactNeighborY="-7856">
        <dgm:presLayoutVars>
          <dgm:bulletEnabled val="1"/>
        </dgm:presLayoutVars>
      </dgm:prSet>
      <dgm:spPr/>
    </dgm:pt>
    <dgm:pt modelId="{ED89808A-3423-4837-82EB-B546EE24B8E8}" type="pres">
      <dgm:prSet presAssocID="{A49DBC29-13FF-4DDC-946D-D2A5E22B1BC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80423C1-0739-46C7-985E-D64FB41C7473}" type="pres">
      <dgm:prSet presAssocID="{A49DBC29-13FF-4DDC-946D-D2A5E22B1BC0}" presName="parentRect" presStyleLbl="alignNode1" presStyleIdx="5" presStyleCnt="9" custLinFactNeighborX="-5588" custLinFactNeighborY="-18272"/>
      <dgm:spPr/>
    </dgm:pt>
    <dgm:pt modelId="{3C2549D7-2C09-437A-A619-D20CDE49A808}" type="pres">
      <dgm:prSet presAssocID="{A49DBC29-13FF-4DDC-946D-D2A5E22B1BC0}" presName="adorn" presStyleLbl="fgAccFollowNode1" presStyleIdx="5" presStyleCnt="9" custLinFactNeighborX="-15967" custLinFactNeighborY="-20967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>
              <a:alpha val="90000"/>
            </a:schemeClr>
          </a:solidFill>
        </a:ln>
      </dgm:spPr>
    </dgm:pt>
    <dgm:pt modelId="{0F0717C1-3330-4277-A80D-9771836F2047}" type="pres">
      <dgm:prSet presAssocID="{EF61845C-D4BA-4207-BF09-F027A72D2288}" presName="sibTrans" presStyleLbl="sibTrans2D1" presStyleIdx="0" presStyleCnt="0"/>
      <dgm:spPr/>
    </dgm:pt>
    <dgm:pt modelId="{234D57A9-D2A2-4237-8F3B-F8746A77196C}" type="pres">
      <dgm:prSet presAssocID="{043790A1-689A-4924-A339-CE1AFB3A8DC8}" presName="compNode" presStyleCnt="0"/>
      <dgm:spPr/>
    </dgm:pt>
    <dgm:pt modelId="{D7445D4E-54B1-4C04-92D8-676FDC475861}" type="pres">
      <dgm:prSet presAssocID="{043790A1-689A-4924-A339-CE1AFB3A8DC8}" presName="childRect" presStyleLbl="bgAcc1" presStyleIdx="6" presStyleCnt="9" custLinFactNeighborX="304" custLinFactNeighborY="-8540">
        <dgm:presLayoutVars>
          <dgm:bulletEnabled val="1"/>
        </dgm:presLayoutVars>
      </dgm:prSet>
      <dgm:spPr/>
    </dgm:pt>
    <dgm:pt modelId="{236C84B1-447E-41FF-A4FF-FD30788CD124}" type="pres">
      <dgm:prSet presAssocID="{043790A1-689A-4924-A339-CE1AFB3A8DC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6A049A2-DB5F-4E67-BE63-4520E3D959A1}" type="pres">
      <dgm:prSet presAssocID="{043790A1-689A-4924-A339-CE1AFB3A8DC8}" presName="parentRect" presStyleLbl="alignNode1" presStyleIdx="6" presStyleCnt="9" custLinFactNeighborX="304" custLinFactNeighborY="-19861"/>
      <dgm:spPr/>
    </dgm:pt>
    <dgm:pt modelId="{9C7AC3F9-F86C-4036-950C-8427CDEB796C}" type="pres">
      <dgm:prSet presAssocID="{043790A1-689A-4924-A339-CE1AFB3A8DC8}" presName="adorn" presStyleLbl="fgAccFollowNode1" presStyleIdx="6" presStyleCnt="9" custLinFactNeighborX="868" custLinFactNeighborY="-2242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>
              <a:alpha val="90000"/>
            </a:schemeClr>
          </a:solidFill>
        </a:ln>
      </dgm:spPr>
    </dgm:pt>
    <dgm:pt modelId="{152CFA71-D945-446A-BF86-872B941003BE}" type="pres">
      <dgm:prSet presAssocID="{D5C36D9B-44CE-4C0D-A007-621F4BED5562}" presName="sibTrans" presStyleLbl="sibTrans2D1" presStyleIdx="0" presStyleCnt="0"/>
      <dgm:spPr/>
    </dgm:pt>
    <dgm:pt modelId="{9F3A3218-2CA7-4353-A656-D84D2114E612}" type="pres">
      <dgm:prSet presAssocID="{805065E6-D9DD-4522-BC8C-AD164134F1EC}" presName="compNode" presStyleCnt="0"/>
      <dgm:spPr/>
    </dgm:pt>
    <dgm:pt modelId="{533727E0-5567-49B8-8FCF-D0A2FC92F691}" type="pres">
      <dgm:prSet presAssocID="{805065E6-D9DD-4522-BC8C-AD164134F1EC}" presName="childRect" presStyleLbl="bgAcc1" presStyleIdx="7" presStyleCnt="9" custLinFactNeighborX="-2417" custLinFactNeighborY="-9656">
        <dgm:presLayoutVars>
          <dgm:bulletEnabled val="1"/>
        </dgm:presLayoutVars>
      </dgm:prSet>
      <dgm:spPr/>
    </dgm:pt>
    <dgm:pt modelId="{7249ADB8-3A18-4441-BC07-2FE957BB69E1}" type="pres">
      <dgm:prSet presAssocID="{805065E6-D9DD-4522-BC8C-AD164134F1E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FEAA671-3F3D-4D8C-86D9-012039EB2814}" type="pres">
      <dgm:prSet presAssocID="{805065E6-D9DD-4522-BC8C-AD164134F1EC}" presName="parentRect" presStyleLbl="alignNode1" presStyleIdx="7" presStyleCnt="9" custLinFactNeighborX="-2417" custLinFactNeighborY="-19680"/>
      <dgm:spPr/>
    </dgm:pt>
    <dgm:pt modelId="{C46364BE-E52C-428F-B899-F3D64F0D6410}" type="pres">
      <dgm:prSet presAssocID="{805065E6-D9DD-4522-BC8C-AD164134F1EC}" presName="adorn" presStyleLbl="fgAccFollowNode1" presStyleIdx="7" presStyleCnt="9" custLinFactNeighborX="-6905" custLinFactNeighborY="-18048"/>
      <dgm:spPr>
        <a:blipFill>
          <a:blip xmlns:r="http://schemas.openxmlformats.org/officeDocument/2006/relationships" r:embed="rId8"/>
          <a:srcRect/>
          <a:stretch>
            <a:fillRect t="-27000" b="-27000"/>
          </a:stretch>
        </a:blipFill>
      </dgm:spPr>
    </dgm:pt>
    <dgm:pt modelId="{23C1EDE8-01DD-4147-9ACF-CD3DB0787B99}" type="pres">
      <dgm:prSet presAssocID="{BF19036A-85DD-490C-B4EA-AE0E07E17AED}" presName="sibTrans" presStyleLbl="sibTrans2D1" presStyleIdx="0" presStyleCnt="0"/>
      <dgm:spPr/>
    </dgm:pt>
    <dgm:pt modelId="{00B47ED5-15E8-44BE-915B-B034BAA2ACF6}" type="pres">
      <dgm:prSet presAssocID="{726BC96E-9F3F-4EB9-BA5F-38AFD09D0421}" presName="compNode" presStyleCnt="0"/>
      <dgm:spPr/>
    </dgm:pt>
    <dgm:pt modelId="{68BE924E-F730-4F84-AB5A-F5FFE948E73B}" type="pres">
      <dgm:prSet presAssocID="{726BC96E-9F3F-4EB9-BA5F-38AFD09D0421}" presName="childRect" presStyleLbl="bgAcc1" presStyleIdx="8" presStyleCnt="9" custLinFactNeighborY="-9080">
        <dgm:presLayoutVars>
          <dgm:bulletEnabled val="1"/>
        </dgm:presLayoutVars>
      </dgm:prSet>
      <dgm:spPr/>
    </dgm:pt>
    <dgm:pt modelId="{8972A525-8FB1-4299-B445-BFBD3DED7E60}" type="pres">
      <dgm:prSet presAssocID="{726BC96E-9F3F-4EB9-BA5F-38AFD09D042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753E79E-BBFC-49D5-990D-D48A18D25D99}" type="pres">
      <dgm:prSet presAssocID="{726BC96E-9F3F-4EB9-BA5F-38AFD09D0421}" presName="parentRect" presStyleLbl="alignNode1" presStyleIdx="8" presStyleCnt="9" custLinFactNeighborX="0" custLinFactNeighborY="-19680"/>
      <dgm:spPr/>
    </dgm:pt>
    <dgm:pt modelId="{7A7E0A5F-5969-4E47-AE13-851EC0EB359F}" type="pres">
      <dgm:prSet presAssocID="{726BC96E-9F3F-4EB9-BA5F-38AFD09D0421}" presName="adorn" presStyleLbl="fgAccFollowNode1" presStyleIdx="8" presStyleCnt="9" custLinFactNeighborX="0" custLinFactNeighborY="-18048"/>
      <dgm:spPr>
        <a:blipFill>
          <a:blip xmlns:r="http://schemas.openxmlformats.org/officeDocument/2006/relationships" r:embed="rId9"/>
          <a:srcRect/>
          <a:stretch>
            <a:fillRect t="-25000" b="-25000"/>
          </a:stretch>
        </a:blipFill>
      </dgm:spPr>
    </dgm:pt>
  </dgm:ptLst>
  <dgm:cxnLst>
    <dgm:cxn modelId="{F24D4800-4683-4865-9A1A-948C3C2D4E0E}" type="presOf" srcId="{3CD07DB7-9575-4619-A29F-3C16F04BE3EB}" destId="{C2CAEE59-DA11-4251-A400-66BD8900FA34}" srcOrd="0" destOrd="0" presId="urn:microsoft.com/office/officeart/2005/8/layout/bList2"/>
    <dgm:cxn modelId="{3F23BB02-F14E-4B12-AE44-241667B94A2B}" type="presOf" srcId="{DE5BE98D-0854-4F7C-BAA6-E36B1F89B077}" destId="{151FD4B6-8294-44C3-9FBC-1404D5144AFF}" srcOrd="0" destOrd="1" presId="urn:microsoft.com/office/officeart/2005/8/layout/bList2"/>
    <dgm:cxn modelId="{79999303-4D1C-4E60-9F05-8B0602AC31ED}" srcId="{043790A1-689A-4924-A339-CE1AFB3A8DC8}" destId="{BA299316-0504-443F-A60A-A10BA5188BEF}" srcOrd="0" destOrd="0" parTransId="{CEA6E1A6-2161-4B3F-AE78-D2AD3616FA4E}" sibTransId="{6A0A8FB0-98CF-4385-8CA7-BD3D78A31F1E}"/>
    <dgm:cxn modelId="{C2EB5D0B-A3C4-46BC-9ADA-7B86B9364169}" srcId="{CEBB561F-4CC8-42F0-AE5F-15B9FF6271F1}" destId="{3CD07DB7-9575-4619-A29F-3C16F04BE3EB}" srcOrd="1" destOrd="0" parTransId="{A7E5B5F7-0FAD-4D4A-9067-D151A22FB5E3}" sibTransId="{3115F100-07EB-4061-B09F-D7806469E5CD}"/>
    <dgm:cxn modelId="{8C2D480D-D611-442B-87F0-D012FEEBE341}" type="presOf" srcId="{CEBB561F-4CC8-42F0-AE5F-15B9FF6271F1}" destId="{040F8574-5526-4C1F-BFB7-20DF63B06802}" srcOrd="0" destOrd="0" presId="urn:microsoft.com/office/officeart/2005/8/layout/bList2"/>
    <dgm:cxn modelId="{6EBDB80D-0854-4422-BF0C-69A7E627B745}" type="presOf" srcId="{BF19036A-85DD-490C-B4EA-AE0E07E17AED}" destId="{23C1EDE8-01DD-4147-9ACF-CD3DB0787B99}" srcOrd="0" destOrd="0" presId="urn:microsoft.com/office/officeart/2005/8/layout/bList2"/>
    <dgm:cxn modelId="{C6B85D11-CEAB-4F04-8FE0-FAE370F293E4}" srcId="{407D443D-91B2-4B4F-9CA5-AC16334FE9F3}" destId="{492B86CA-330E-4B90-A710-D575D7341120}" srcOrd="2" destOrd="0" parTransId="{77708B04-D4E5-4E2C-89AA-DD3F5010BC87}" sibTransId="{D6E31E05-4327-45D2-945F-F757D6A21B68}"/>
    <dgm:cxn modelId="{0AEB8711-953D-41DF-9133-387D2F53FA50}" srcId="{CEBB561F-4CC8-42F0-AE5F-15B9FF6271F1}" destId="{00AF8BB8-3FCA-4ABA-B816-51E72550DBB1}" srcOrd="0" destOrd="0" parTransId="{60347077-1B48-4A6D-ACEE-ED9F42CDCB3F}" sibTransId="{DBCD3907-151F-426D-B0D7-82BD344DD408}"/>
    <dgm:cxn modelId="{1811CC12-9F76-486C-A3A3-A5F31660642A}" type="presOf" srcId="{3115F100-07EB-4061-B09F-D7806469E5CD}" destId="{80B2B2A8-59A7-424B-B0D3-D783A98E4A05}" srcOrd="0" destOrd="0" presId="urn:microsoft.com/office/officeart/2005/8/layout/bList2"/>
    <dgm:cxn modelId="{DEAA3614-731D-4771-858E-C48AEBAE6E27}" type="presOf" srcId="{D4CF7129-E010-4E6D-BAAC-13E5BEA15BE6}" destId="{779AF044-2FE7-42A2-BB25-82009EB71D20}" srcOrd="0" destOrd="0" presId="urn:microsoft.com/office/officeart/2005/8/layout/bList2"/>
    <dgm:cxn modelId="{A9A5A51C-0DCE-4A90-8E11-49596C669551}" srcId="{CEBB561F-4CC8-42F0-AE5F-15B9FF6271F1}" destId="{A49DBC29-13FF-4DDC-946D-D2A5E22B1BC0}" srcOrd="5" destOrd="0" parTransId="{2AEA9810-5EA5-470D-8F06-3C48E630C7AE}" sibTransId="{EF61845C-D4BA-4207-BF09-F027A72D2288}"/>
    <dgm:cxn modelId="{529FCD23-0AD3-4E02-A9BC-BE2C5754A1BA}" srcId="{CEBB561F-4CC8-42F0-AE5F-15B9FF6271F1}" destId="{8F060FA1-59CD-40CC-910C-39849441ED2D}" srcOrd="2" destOrd="0" parTransId="{D57741B4-9DD4-4D53-8A11-B59C7B74CF35}" sibTransId="{9B86CF9B-8A10-45CC-A9A5-4F5A7ED193B9}"/>
    <dgm:cxn modelId="{E815C42E-3F90-486B-A52A-EE8426844255}" type="presOf" srcId="{043790A1-689A-4924-A339-CE1AFB3A8DC8}" destId="{56A049A2-DB5F-4E67-BE63-4520E3D959A1}" srcOrd="1" destOrd="0" presId="urn:microsoft.com/office/officeart/2005/8/layout/bList2"/>
    <dgm:cxn modelId="{9AFFA131-BE28-4292-9FC4-6A37A9FCC10D}" srcId="{3CD07DB7-9575-4619-A29F-3C16F04BE3EB}" destId="{63703BF7-10FB-4019-84A4-1FC7A14891A4}" srcOrd="1" destOrd="0" parTransId="{91B2AC0F-3992-41D8-818F-7208BE80A6F7}" sibTransId="{1A3C876E-E6D1-4118-9600-FAA0BD1ED0CF}"/>
    <dgm:cxn modelId="{6FFA9B35-351C-4A18-B122-4A45FA65F6A2}" type="presOf" srcId="{13117E75-1481-49B9-9293-F01E25E460F5}" destId="{4305A330-3C1D-418F-877E-5A5BD7B63066}" srcOrd="0" destOrd="0" presId="urn:microsoft.com/office/officeart/2005/8/layout/bList2"/>
    <dgm:cxn modelId="{83D1EA38-B189-4639-83BA-14C83F386B5A}" type="presOf" srcId="{79ABEFD1-DDC9-43D5-AC89-5CB0F91EE311}" destId="{7F738C6D-3F9C-4497-8169-D439CF277D19}" srcOrd="0" destOrd="0" presId="urn:microsoft.com/office/officeart/2005/8/layout/bList2"/>
    <dgm:cxn modelId="{7305FD42-7C2B-4341-8DAF-AC3028D365A5}" type="presOf" srcId="{D5C36D9B-44CE-4C0D-A007-621F4BED5562}" destId="{152CFA71-D945-446A-BF86-872B941003BE}" srcOrd="0" destOrd="0" presId="urn:microsoft.com/office/officeart/2005/8/layout/bList2"/>
    <dgm:cxn modelId="{7C48DC63-B348-486E-B50A-06996C0F0BAC}" srcId="{8F060FA1-59CD-40CC-910C-39849441ED2D}" destId="{F530BE5A-9AC5-4C50-BF1B-E2A55D848117}" srcOrd="0" destOrd="0" parTransId="{78FB5D43-D2B4-414E-A630-038909170003}" sibTransId="{AA3CE214-9398-464D-92AD-ED1272839044}"/>
    <dgm:cxn modelId="{55194B66-5A75-440A-AADB-EBBA1F595F2A}" type="presOf" srcId="{726BC96E-9F3F-4EB9-BA5F-38AFD09D0421}" destId="{8972A525-8FB1-4299-B445-BFBD3DED7E60}" srcOrd="0" destOrd="0" presId="urn:microsoft.com/office/officeart/2005/8/layout/bList2"/>
    <dgm:cxn modelId="{EF7C3647-43B3-4469-A8F0-1EABFCEA4A46}" type="presOf" srcId="{BA299316-0504-443F-A60A-A10BA5188BEF}" destId="{D7445D4E-54B1-4C04-92D8-676FDC475861}" srcOrd="0" destOrd="0" presId="urn:microsoft.com/office/officeart/2005/8/layout/bList2"/>
    <dgm:cxn modelId="{7BEB754B-7207-4FF7-93D1-7C96A6980502}" type="presOf" srcId="{EF61845C-D4BA-4207-BF09-F027A72D2288}" destId="{0F0717C1-3330-4277-A80D-9771836F2047}" srcOrd="0" destOrd="0" presId="urn:microsoft.com/office/officeart/2005/8/layout/bList2"/>
    <dgm:cxn modelId="{45EBAC4C-F476-4841-92B6-7C750C1656E8}" srcId="{805065E6-D9DD-4522-BC8C-AD164134F1EC}" destId="{A5CCA860-C30A-4AD9-AAC3-C97197C55067}" srcOrd="0" destOrd="0" parTransId="{040503F5-F06F-4403-9406-85714A8E41C0}" sibTransId="{8E951BB2-B875-4B28-AC98-2FE84B60BE67}"/>
    <dgm:cxn modelId="{428FD250-184F-4ADB-B333-98EB1F920AC8}" srcId="{A49DBC29-13FF-4DDC-946D-D2A5E22B1BC0}" destId="{9E92F263-6689-48AB-BD05-2CB48E974B10}" srcOrd="1" destOrd="0" parTransId="{63CA7590-80F0-4330-829D-DA42E865E0C5}" sibTransId="{3DDB8F42-1971-4DDA-97FD-E857A81C1F91}"/>
    <dgm:cxn modelId="{F6DC3751-F3F5-43C7-BA7A-38D0B89B1459}" type="presOf" srcId="{9244F88E-F9BC-4A4A-8757-470693597847}" destId="{C9AD727F-26CD-4608-B0E1-B3CAA841EF27}" srcOrd="0" destOrd="1" presId="urn:microsoft.com/office/officeart/2005/8/layout/bList2"/>
    <dgm:cxn modelId="{6291AD53-AB35-4A9E-8028-57B1BCAB9AE8}" srcId="{CEBB561F-4CC8-42F0-AE5F-15B9FF6271F1}" destId="{79ABEFD1-DDC9-43D5-AC89-5CB0F91EE311}" srcOrd="4" destOrd="0" parTransId="{5BCB1C19-0AD0-4F43-B0BB-69F730AB1DA0}" sibTransId="{48C795C0-C41D-48D9-99DE-4408EBE1289A}"/>
    <dgm:cxn modelId="{DFA13354-F319-4BD7-81C1-1F2ED7DC610C}" type="presOf" srcId="{A49DBC29-13FF-4DDC-946D-D2A5E22B1BC0}" destId="{ED89808A-3423-4837-82EB-B546EE24B8E8}" srcOrd="0" destOrd="0" presId="urn:microsoft.com/office/officeart/2005/8/layout/bList2"/>
    <dgm:cxn modelId="{77700B77-E314-4705-9144-5922EA385CFD}" srcId="{3CD07DB7-9575-4619-A29F-3C16F04BE3EB}" destId="{13117E75-1481-49B9-9293-F01E25E460F5}" srcOrd="0" destOrd="0" parTransId="{C10045CE-0DD5-42E6-B8F1-73109A5B3C49}" sibTransId="{998753D9-19EC-483E-8C0F-EA46AEB1DF31}"/>
    <dgm:cxn modelId="{106E4557-043F-4D86-BBCB-EDE6E81008D2}" type="presOf" srcId="{DBCD3907-151F-426D-B0D7-82BD344DD408}" destId="{B752CEF1-BC7F-4A96-B35B-20FA0BD9B1A3}" srcOrd="0" destOrd="0" presId="urn:microsoft.com/office/officeart/2005/8/layout/bList2"/>
    <dgm:cxn modelId="{16991B58-EC65-4DF5-99CF-60EE67A2B9BC}" type="presOf" srcId="{726BC96E-9F3F-4EB9-BA5F-38AFD09D0421}" destId="{0753E79E-BBFC-49D5-990D-D48A18D25D99}" srcOrd="1" destOrd="0" presId="urn:microsoft.com/office/officeart/2005/8/layout/bList2"/>
    <dgm:cxn modelId="{B22FCA78-CADA-48F3-A891-1E115C0BE621}" type="presOf" srcId="{805065E6-D9DD-4522-BC8C-AD164134F1EC}" destId="{6FEAA671-3F3D-4D8C-86D9-012039EB2814}" srcOrd="1" destOrd="0" presId="urn:microsoft.com/office/officeart/2005/8/layout/bList2"/>
    <dgm:cxn modelId="{AADB6D7D-DBE1-43FC-B3A6-4B8B5C4B98D0}" type="presOf" srcId="{3CD07DB7-9575-4619-A29F-3C16F04BE3EB}" destId="{810CBF55-F761-493C-8E9F-D76779794E2D}" srcOrd="1" destOrd="0" presId="urn:microsoft.com/office/officeart/2005/8/layout/bList2"/>
    <dgm:cxn modelId="{A03A497E-5414-4BCA-B5A4-5AEFB558E774}" type="presOf" srcId="{9E92F263-6689-48AB-BD05-2CB48E974B10}" destId="{19859F4F-0C54-40BF-B9C9-98FF8A9B3803}" srcOrd="0" destOrd="1" presId="urn:microsoft.com/office/officeart/2005/8/layout/bList2"/>
    <dgm:cxn modelId="{50B3837E-EFF0-449E-9726-3A5F780D3DAE}" type="presOf" srcId="{E977CA3A-D2C3-4B94-B0E9-E9368150A7CD}" destId="{779AF044-2FE7-42A2-BB25-82009EB71D20}" srcOrd="0" destOrd="1" presId="urn:microsoft.com/office/officeart/2005/8/layout/bList2"/>
    <dgm:cxn modelId="{DF972E8A-A0D0-4D4A-81D5-6D8E65D592A8}" srcId="{CEBB561F-4CC8-42F0-AE5F-15B9FF6271F1}" destId="{043790A1-689A-4924-A339-CE1AFB3A8DC8}" srcOrd="6" destOrd="0" parTransId="{D60F57FB-AA2E-47B5-9AF4-8F3E471C06EC}" sibTransId="{D5C36D9B-44CE-4C0D-A007-621F4BED5562}"/>
    <dgm:cxn modelId="{DBDB418E-46D2-4819-8005-DF7637E978E7}" srcId="{79ABEFD1-DDC9-43D5-AC89-5CB0F91EE311}" destId="{E69A7A99-4762-431D-8995-02752C8E62FF}" srcOrd="0" destOrd="0" parTransId="{3F7A2CAF-0B0A-4FF3-AA36-2E136938D6B5}" sibTransId="{1D5D0BC2-1CD1-46C2-AA4A-26AC1EA9CADF}"/>
    <dgm:cxn modelId="{60E5E28F-F552-4FDF-873E-7369CC6421DA}" type="presOf" srcId="{407D443D-91B2-4B4F-9CA5-AC16334FE9F3}" destId="{FBC89A8E-3039-4955-B0E5-0E40D05EC697}" srcOrd="0" destOrd="0" presId="urn:microsoft.com/office/officeart/2005/8/layout/bList2"/>
    <dgm:cxn modelId="{FE8A3495-C3D4-4D3E-B051-6BB6B5823CAA}" srcId="{407D443D-91B2-4B4F-9CA5-AC16334FE9F3}" destId="{C4D162D0-1251-442D-9688-2B704CE0384F}" srcOrd="0" destOrd="0" parTransId="{B65D12F6-0A9A-4495-B791-1CC84FC6F2F1}" sibTransId="{A2801DCD-905B-4ED5-B7AB-9D43C7567F8F}"/>
    <dgm:cxn modelId="{76717296-056E-4127-A3CD-B0438322868E}" srcId="{A49DBC29-13FF-4DDC-946D-D2A5E22B1BC0}" destId="{7B678B5C-2BD2-4281-8877-DCD4FF8C5700}" srcOrd="0" destOrd="0" parTransId="{709B58EB-ECA8-42CA-B8EA-36AA62C46308}" sibTransId="{FCA1A041-BA6E-49CB-92FE-03DCFD6E1D9B}"/>
    <dgm:cxn modelId="{BAA30E99-B989-40CB-8C12-3AAE7B3136D7}" type="presOf" srcId="{48C795C0-C41D-48D9-99DE-4408EBE1289A}" destId="{086E5399-1991-49B7-97ED-C518EDE128FE}" srcOrd="0" destOrd="0" presId="urn:microsoft.com/office/officeart/2005/8/layout/bList2"/>
    <dgm:cxn modelId="{41E34A99-4ED0-41A9-827D-F86A42A45317}" srcId="{00AF8BB8-3FCA-4ABA-B816-51E72550DBB1}" destId="{D4CF7129-E010-4E6D-BAAC-13E5BEA15BE6}" srcOrd="0" destOrd="0" parTransId="{D6F805D9-2040-420E-8AE3-E6640FA508F1}" sibTransId="{9111A95A-E01E-48DF-9FA1-29F5A91A73F9}"/>
    <dgm:cxn modelId="{E0CB4A9B-23C3-4161-9E8F-6375BA4E5F80}" type="presOf" srcId="{043790A1-689A-4924-A339-CE1AFB3A8DC8}" destId="{236C84B1-447E-41FF-A4FF-FD30788CD124}" srcOrd="0" destOrd="0" presId="urn:microsoft.com/office/officeart/2005/8/layout/bList2"/>
    <dgm:cxn modelId="{B6D4D8A2-4739-42A2-8FE7-BE2EF1B7F5D3}" type="presOf" srcId="{A49DBC29-13FF-4DDC-946D-D2A5E22B1BC0}" destId="{880423C1-0739-46C7-985E-D64FB41C7473}" srcOrd="1" destOrd="0" presId="urn:microsoft.com/office/officeart/2005/8/layout/bList2"/>
    <dgm:cxn modelId="{EE55EFA3-12D0-404F-BF7F-8DCAA42083BF}" type="presOf" srcId="{F530BE5A-9AC5-4C50-BF1B-E2A55D848117}" destId="{151FD4B6-8294-44C3-9FBC-1404D5144AFF}" srcOrd="0" destOrd="0" presId="urn:microsoft.com/office/officeart/2005/8/layout/bList2"/>
    <dgm:cxn modelId="{C26534A5-33A8-426D-A5B5-9E20CD0BFE8E}" type="presOf" srcId="{63703BF7-10FB-4019-84A4-1FC7A14891A4}" destId="{4305A330-3C1D-418F-877E-5A5BD7B63066}" srcOrd="0" destOrd="1" presId="urn:microsoft.com/office/officeart/2005/8/layout/bList2"/>
    <dgm:cxn modelId="{2C25D3A8-BE04-4555-BA3E-F724C2F948E4}" type="presOf" srcId="{79ABEFD1-DDC9-43D5-AC89-5CB0F91EE311}" destId="{E8DBE3F4-7C79-4094-A5B4-8F86AC5198A7}" srcOrd="1" destOrd="0" presId="urn:microsoft.com/office/officeart/2005/8/layout/bList2"/>
    <dgm:cxn modelId="{0D4138A9-EB0A-4659-8FDD-3D2B6A312D40}" srcId="{8F060FA1-59CD-40CC-910C-39849441ED2D}" destId="{DE5BE98D-0854-4F7C-BAA6-E36B1F89B077}" srcOrd="1" destOrd="0" parTransId="{AFF5F523-300D-44CC-BC5E-CA523234B44E}" sibTransId="{9AB95998-C43A-4CDF-8A82-5D18C5597E33}"/>
    <dgm:cxn modelId="{DFC75CAE-49E0-4D53-B31C-D9F7F2ED3441}" type="presOf" srcId="{C4D162D0-1251-442D-9688-2B704CE0384F}" destId="{C9AD727F-26CD-4608-B0E1-B3CAA841EF27}" srcOrd="0" destOrd="0" presId="urn:microsoft.com/office/officeart/2005/8/layout/bList2"/>
    <dgm:cxn modelId="{663C70AF-3607-46F2-9DA6-16115718470F}" srcId="{00AF8BB8-3FCA-4ABA-B816-51E72550DBB1}" destId="{E977CA3A-D2C3-4B94-B0E9-E9368150A7CD}" srcOrd="1" destOrd="0" parTransId="{39EC5E89-9016-4B13-A14F-4E17E44C418F}" sibTransId="{84ADAAB0-65B6-4F7D-906B-E541152C1F26}"/>
    <dgm:cxn modelId="{118139BE-6F9B-4F2C-8043-07315A85191B}" srcId="{79ABEFD1-DDC9-43D5-AC89-5CB0F91EE311}" destId="{0F3FF019-52B0-43C9-93CD-55C57CF82E01}" srcOrd="1" destOrd="0" parTransId="{15DAE399-D2E0-4B54-BD44-DEF7D94481CA}" sibTransId="{D3FE0D3C-1E3F-4F09-B183-F7ED8CD93AA0}"/>
    <dgm:cxn modelId="{2E3ED7BE-387E-48B5-8479-569232802BDF}" type="presOf" srcId="{00AF8BB8-3FCA-4ABA-B816-51E72550DBB1}" destId="{C9DE1846-DC26-46C6-B2F4-9D6690BB7D0B}" srcOrd="0" destOrd="0" presId="urn:microsoft.com/office/officeart/2005/8/layout/bList2"/>
    <dgm:cxn modelId="{02540CC2-26DD-4DC2-8044-4379E0E90049}" type="presOf" srcId="{9B86CF9B-8A10-45CC-A9A5-4F5A7ED193B9}" destId="{62496D17-A840-48E1-B147-5F7F6C9B30A0}" srcOrd="0" destOrd="0" presId="urn:microsoft.com/office/officeart/2005/8/layout/bList2"/>
    <dgm:cxn modelId="{FC470FC5-0FC2-41E7-B10B-7F720DE05532}" type="presOf" srcId="{00AF8BB8-3FCA-4ABA-B816-51E72550DBB1}" destId="{DEFCB7D9-AFD7-4D2B-B353-89CDA6E61696}" srcOrd="1" destOrd="0" presId="urn:microsoft.com/office/officeart/2005/8/layout/bList2"/>
    <dgm:cxn modelId="{EED58DCB-C5A3-476E-BB4E-21B128F54CA9}" srcId="{CEBB561F-4CC8-42F0-AE5F-15B9FF6271F1}" destId="{407D443D-91B2-4B4F-9CA5-AC16334FE9F3}" srcOrd="3" destOrd="0" parTransId="{CCC2F4A0-AAEE-4D63-B9B9-319309C1245A}" sibTransId="{3635E59E-0CF8-413E-8701-7BBA91628007}"/>
    <dgm:cxn modelId="{8667DFCE-73FD-45ED-8AA6-67C3D9F64DE5}" srcId="{407D443D-91B2-4B4F-9CA5-AC16334FE9F3}" destId="{9244F88E-F9BC-4A4A-8757-470693597847}" srcOrd="1" destOrd="0" parTransId="{FD736D54-D644-4337-B04D-7AA858E8FABB}" sibTransId="{A91C95C1-CC31-49F6-9398-C2C552C8052C}"/>
    <dgm:cxn modelId="{E8543ACF-DC55-427B-8B5C-D2E026726465}" srcId="{726BC96E-9F3F-4EB9-BA5F-38AFD09D0421}" destId="{1570ED80-EC47-4EE5-BC74-C46643CEC8BA}" srcOrd="0" destOrd="0" parTransId="{C31942EA-6714-4F35-996A-F22159C4A09C}" sibTransId="{8D1B4CC9-DF13-4DEB-9F29-0BDC0A16891D}"/>
    <dgm:cxn modelId="{BE6E1ED0-17AC-4351-8581-A16133022E35}" srcId="{CEBB561F-4CC8-42F0-AE5F-15B9FF6271F1}" destId="{726BC96E-9F3F-4EB9-BA5F-38AFD09D0421}" srcOrd="8" destOrd="0" parTransId="{F12FCE48-16EA-47CE-9E7D-5BA017BAB6EE}" sibTransId="{E8FE49F5-E388-44D8-B76F-9D50AAA27E29}"/>
    <dgm:cxn modelId="{08D566D0-BB1E-4DD0-8576-B0843BBC9AAE}" type="presOf" srcId="{1570ED80-EC47-4EE5-BC74-C46643CEC8BA}" destId="{68BE924E-F730-4F84-AB5A-F5FFE948E73B}" srcOrd="0" destOrd="0" presId="urn:microsoft.com/office/officeart/2005/8/layout/bList2"/>
    <dgm:cxn modelId="{5C97CCD2-1BB8-4A4D-8E2B-7F6248A259C1}" type="presOf" srcId="{A5CCA860-C30A-4AD9-AAC3-C97197C55067}" destId="{533727E0-5567-49B8-8FCF-D0A2FC92F691}" srcOrd="0" destOrd="0" presId="urn:microsoft.com/office/officeart/2005/8/layout/bList2"/>
    <dgm:cxn modelId="{027147D7-DD53-451D-823C-07E1C449BFD2}" type="presOf" srcId="{407D443D-91B2-4B4F-9CA5-AC16334FE9F3}" destId="{AA61244E-6C54-4BC6-9947-A72FB604E598}" srcOrd="1" destOrd="0" presId="urn:microsoft.com/office/officeart/2005/8/layout/bList2"/>
    <dgm:cxn modelId="{860A1BDE-50FD-47B2-8F58-6D46AC7A22E1}" type="presOf" srcId="{3635E59E-0CF8-413E-8701-7BBA91628007}" destId="{D06FB404-255D-486C-9172-AC646807798C}" srcOrd="0" destOrd="0" presId="urn:microsoft.com/office/officeart/2005/8/layout/bList2"/>
    <dgm:cxn modelId="{D07BA9DE-D0B9-426F-AC6D-F09848DC7F90}" type="presOf" srcId="{E69A7A99-4762-431D-8995-02752C8E62FF}" destId="{1B4A1FC3-5EF5-4B8A-B8C0-04D15DA2F07A}" srcOrd="0" destOrd="0" presId="urn:microsoft.com/office/officeart/2005/8/layout/bList2"/>
    <dgm:cxn modelId="{10620FE2-FEDF-4793-9113-F2D321153970}" type="presOf" srcId="{0F3FF019-52B0-43C9-93CD-55C57CF82E01}" destId="{1B4A1FC3-5EF5-4B8A-B8C0-04D15DA2F07A}" srcOrd="0" destOrd="1" presId="urn:microsoft.com/office/officeart/2005/8/layout/bList2"/>
    <dgm:cxn modelId="{042934E9-907B-4909-9170-F437A2373A00}" type="presOf" srcId="{492B86CA-330E-4B90-A710-D575D7341120}" destId="{C9AD727F-26CD-4608-B0E1-B3CAA841EF27}" srcOrd="0" destOrd="2" presId="urn:microsoft.com/office/officeart/2005/8/layout/bList2"/>
    <dgm:cxn modelId="{2CAC61E9-70C2-4E95-B037-EE40EAD28890}" srcId="{CEBB561F-4CC8-42F0-AE5F-15B9FF6271F1}" destId="{805065E6-D9DD-4522-BC8C-AD164134F1EC}" srcOrd="7" destOrd="0" parTransId="{5A47F9CB-D5FF-41C5-83AE-E159BAC28F1D}" sibTransId="{BF19036A-85DD-490C-B4EA-AE0E07E17AED}"/>
    <dgm:cxn modelId="{CE9F1EEF-4985-4D0F-AE54-CBF242E13C10}" type="presOf" srcId="{805065E6-D9DD-4522-BC8C-AD164134F1EC}" destId="{7249ADB8-3A18-4441-BC07-2FE957BB69E1}" srcOrd="0" destOrd="0" presId="urn:microsoft.com/office/officeart/2005/8/layout/bList2"/>
    <dgm:cxn modelId="{EFBC30EF-92C6-47AD-BAB6-2B013A94BC74}" type="presOf" srcId="{8F060FA1-59CD-40CC-910C-39849441ED2D}" destId="{51BDA14E-5F34-456B-9901-C7261CF501FF}" srcOrd="0" destOrd="0" presId="urn:microsoft.com/office/officeart/2005/8/layout/bList2"/>
    <dgm:cxn modelId="{C7A22AF1-CB1F-4F84-9DA4-D59CA1372F2C}" type="presOf" srcId="{7B678B5C-2BD2-4281-8877-DCD4FF8C5700}" destId="{19859F4F-0C54-40BF-B9C9-98FF8A9B3803}" srcOrd="0" destOrd="0" presId="urn:microsoft.com/office/officeart/2005/8/layout/bList2"/>
    <dgm:cxn modelId="{6B634BF6-126F-4D81-B526-E55D3C26FC8C}" type="presOf" srcId="{8F060FA1-59CD-40CC-910C-39849441ED2D}" destId="{D108D7EA-99DF-45B9-9925-A007EA3BE695}" srcOrd="1" destOrd="0" presId="urn:microsoft.com/office/officeart/2005/8/layout/bList2"/>
    <dgm:cxn modelId="{7E76F827-C39A-42D3-819B-624A1ED106F4}" type="presParOf" srcId="{040F8574-5526-4C1F-BFB7-20DF63B06802}" destId="{72714B8F-2E1E-42AB-8927-8660C9EF66AD}" srcOrd="0" destOrd="0" presId="urn:microsoft.com/office/officeart/2005/8/layout/bList2"/>
    <dgm:cxn modelId="{5DE6DC54-C99A-47AC-AB9B-84BFE5658A41}" type="presParOf" srcId="{72714B8F-2E1E-42AB-8927-8660C9EF66AD}" destId="{779AF044-2FE7-42A2-BB25-82009EB71D20}" srcOrd="0" destOrd="0" presId="urn:microsoft.com/office/officeart/2005/8/layout/bList2"/>
    <dgm:cxn modelId="{F8C3E469-2E80-41C3-B34F-3BB60DD36F94}" type="presParOf" srcId="{72714B8F-2E1E-42AB-8927-8660C9EF66AD}" destId="{C9DE1846-DC26-46C6-B2F4-9D6690BB7D0B}" srcOrd="1" destOrd="0" presId="urn:microsoft.com/office/officeart/2005/8/layout/bList2"/>
    <dgm:cxn modelId="{A77DA785-B156-4A4C-BF13-C1B3D5C3D118}" type="presParOf" srcId="{72714B8F-2E1E-42AB-8927-8660C9EF66AD}" destId="{DEFCB7D9-AFD7-4D2B-B353-89CDA6E61696}" srcOrd="2" destOrd="0" presId="urn:microsoft.com/office/officeart/2005/8/layout/bList2"/>
    <dgm:cxn modelId="{5B062331-26F6-4D0B-BA58-B875B812327D}" type="presParOf" srcId="{72714B8F-2E1E-42AB-8927-8660C9EF66AD}" destId="{3FDEE30B-535B-4002-8FFC-BDE207A99ED1}" srcOrd="3" destOrd="0" presId="urn:microsoft.com/office/officeart/2005/8/layout/bList2"/>
    <dgm:cxn modelId="{F9F702D9-D129-419E-BA92-DC65F22ACD3A}" type="presParOf" srcId="{040F8574-5526-4C1F-BFB7-20DF63B06802}" destId="{B752CEF1-BC7F-4A96-B35B-20FA0BD9B1A3}" srcOrd="1" destOrd="0" presId="urn:microsoft.com/office/officeart/2005/8/layout/bList2"/>
    <dgm:cxn modelId="{6378D93B-88C1-458F-9AFD-A6F37BE9821F}" type="presParOf" srcId="{040F8574-5526-4C1F-BFB7-20DF63B06802}" destId="{439732D6-BF11-4B7E-9C24-7776A39B0AF4}" srcOrd="2" destOrd="0" presId="urn:microsoft.com/office/officeart/2005/8/layout/bList2"/>
    <dgm:cxn modelId="{ADF723B9-7BD7-431E-9E98-0257F3BAB384}" type="presParOf" srcId="{439732D6-BF11-4B7E-9C24-7776A39B0AF4}" destId="{4305A330-3C1D-418F-877E-5A5BD7B63066}" srcOrd="0" destOrd="0" presId="urn:microsoft.com/office/officeart/2005/8/layout/bList2"/>
    <dgm:cxn modelId="{C93B87EF-9292-413E-A9ED-5845B06CBB62}" type="presParOf" srcId="{439732D6-BF11-4B7E-9C24-7776A39B0AF4}" destId="{C2CAEE59-DA11-4251-A400-66BD8900FA34}" srcOrd="1" destOrd="0" presId="urn:microsoft.com/office/officeart/2005/8/layout/bList2"/>
    <dgm:cxn modelId="{AD1974DD-CD70-410F-887D-E321FF43FE78}" type="presParOf" srcId="{439732D6-BF11-4B7E-9C24-7776A39B0AF4}" destId="{810CBF55-F761-493C-8E9F-D76779794E2D}" srcOrd="2" destOrd="0" presId="urn:microsoft.com/office/officeart/2005/8/layout/bList2"/>
    <dgm:cxn modelId="{BD105A98-EBA7-4FF9-BAAD-61FE39B523CF}" type="presParOf" srcId="{439732D6-BF11-4B7E-9C24-7776A39B0AF4}" destId="{5D010E9D-705F-4D7D-AE2A-90BCC32BEDD3}" srcOrd="3" destOrd="0" presId="urn:microsoft.com/office/officeart/2005/8/layout/bList2"/>
    <dgm:cxn modelId="{D92DF46D-FB15-4B7F-990F-9F2F67CFD70B}" type="presParOf" srcId="{040F8574-5526-4C1F-BFB7-20DF63B06802}" destId="{80B2B2A8-59A7-424B-B0D3-D783A98E4A05}" srcOrd="3" destOrd="0" presId="urn:microsoft.com/office/officeart/2005/8/layout/bList2"/>
    <dgm:cxn modelId="{C623F312-A826-430F-9634-D68E5CBFFCEA}" type="presParOf" srcId="{040F8574-5526-4C1F-BFB7-20DF63B06802}" destId="{348C087B-4CB9-4533-A5E9-F0FF92BD0404}" srcOrd="4" destOrd="0" presId="urn:microsoft.com/office/officeart/2005/8/layout/bList2"/>
    <dgm:cxn modelId="{AF6DF99D-3D0E-499B-AE3A-7046AA197305}" type="presParOf" srcId="{348C087B-4CB9-4533-A5E9-F0FF92BD0404}" destId="{151FD4B6-8294-44C3-9FBC-1404D5144AFF}" srcOrd="0" destOrd="0" presId="urn:microsoft.com/office/officeart/2005/8/layout/bList2"/>
    <dgm:cxn modelId="{52A3E16F-9339-4CDD-8E06-611FF9699A41}" type="presParOf" srcId="{348C087B-4CB9-4533-A5E9-F0FF92BD0404}" destId="{51BDA14E-5F34-456B-9901-C7261CF501FF}" srcOrd="1" destOrd="0" presId="urn:microsoft.com/office/officeart/2005/8/layout/bList2"/>
    <dgm:cxn modelId="{3860239D-F163-489D-9FEF-530498C28282}" type="presParOf" srcId="{348C087B-4CB9-4533-A5E9-F0FF92BD0404}" destId="{D108D7EA-99DF-45B9-9925-A007EA3BE695}" srcOrd="2" destOrd="0" presId="urn:microsoft.com/office/officeart/2005/8/layout/bList2"/>
    <dgm:cxn modelId="{B4096DEB-32E1-41A5-876A-AB7D43B8217B}" type="presParOf" srcId="{348C087B-4CB9-4533-A5E9-F0FF92BD0404}" destId="{2CB39259-5DCD-452A-A98F-4369B1BDF829}" srcOrd="3" destOrd="0" presId="urn:microsoft.com/office/officeart/2005/8/layout/bList2"/>
    <dgm:cxn modelId="{9373F0DB-3CF0-4B73-A7DD-52717E79AEBD}" type="presParOf" srcId="{040F8574-5526-4C1F-BFB7-20DF63B06802}" destId="{62496D17-A840-48E1-B147-5F7F6C9B30A0}" srcOrd="5" destOrd="0" presId="urn:microsoft.com/office/officeart/2005/8/layout/bList2"/>
    <dgm:cxn modelId="{B785B4BF-6CC4-4042-8115-3A37B8EF65A0}" type="presParOf" srcId="{040F8574-5526-4C1F-BFB7-20DF63B06802}" destId="{A6656A07-9836-4554-B58F-35B2A6BBF226}" srcOrd="6" destOrd="0" presId="urn:microsoft.com/office/officeart/2005/8/layout/bList2"/>
    <dgm:cxn modelId="{DB99C2E8-CFC4-4F93-80D3-05D8B9711DE7}" type="presParOf" srcId="{A6656A07-9836-4554-B58F-35B2A6BBF226}" destId="{C9AD727F-26CD-4608-B0E1-B3CAA841EF27}" srcOrd="0" destOrd="0" presId="urn:microsoft.com/office/officeart/2005/8/layout/bList2"/>
    <dgm:cxn modelId="{C4F6356C-D462-4C6D-B9B4-FA70ABBB0D2B}" type="presParOf" srcId="{A6656A07-9836-4554-B58F-35B2A6BBF226}" destId="{FBC89A8E-3039-4955-B0E5-0E40D05EC697}" srcOrd="1" destOrd="0" presId="urn:microsoft.com/office/officeart/2005/8/layout/bList2"/>
    <dgm:cxn modelId="{F6C405DF-E6D5-4B4B-B350-5D867BF2314E}" type="presParOf" srcId="{A6656A07-9836-4554-B58F-35B2A6BBF226}" destId="{AA61244E-6C54-4BC6-9947-A72FB604E598}" srcOrd="2" destOrd="0" presId="urn:microsoft.com/office/officeart/2005/8/layout/bList2"/>
    <dgm:cxn modelId="{B761BC1F-E416-4767-86CF-9CE5BA96A6FE}" type="presParOf" srcId="{A6656A07-9836-4554-B58F-35B2A6BBF226}" destId="{988207CF-436C-40F6-98A4-DF58049E8826}" srcOrd="3" destOrd="0" presId="urn:microsoft.com/office/officeart/2005/8/layout/bList2"/>
    <dgm:cxn modelId="{AA07A2F8-190E-4204-A3EB-C263F4588636}" type="presParOf" srcId="{040F8574-5526-4C1F-BFB7-20DF63B06802}" destId="{D06FB404-255D-486C-9172-AC646807798C}" srcOrd="7" destOrd="0" presId="urn:microsoft.com/office/officeart/2005/8/layout/bList2"/>
    <dgm:cxn modelId="{941FBF36-73D6-43E1-AC4A-C6693257F5B6}" type="presParOf" srcId="{040F8574-5526-4C1F-BFB7-20DF63B06802}" destId="{CDF5E1AA-6CBA-4CD9-845D-F5B2885C4697}" srcOrd="8" destOrd="0" presId="urn:microsoft.com/office/officeart/2005/8/layout/bList2"/>
    <dgm:cxn modelId="{50A121CD-E569-4AD3-9134-EFC946A762B2}" type="presParOf" srcId="{CDF5E1AA-6CBA-4CD9-845D-F5B2885C4697}" destId="{1B4A1FC3-5EF5-4B8A-B8C0-04D15DA2F07A}" srcOrd="0" destOrd="0" presId="urn:microsoft.com/office/officeart/2005/8/layout/bList2"/>
    <dgm:cxn modelId="{6C4CBBE2-32D0-47C4-94E4-530329402D54}" type="presParOf" srcId="{CDF5E1AA-6CBA-4CD9-845D-F5B2885C4697}" destId="{7F738C6D-3F9C-4497-8169-D439CF277D19}" srcOrd="1" destOrd="0" presId="urn:microsoft.com/office/officeart/2005/8/layout/bList2"/>
    <dgm:cxn modelId="{EDE1CE0C-EB2E-4B2B-B6E7-23C5D5DC8D89}" type="presParOf" srcId="{CDF5E1AA-6CBA-4CD9-845D-F5B2885C4697}" destId="{E8DBE3F4-7C79-4094-A5B4-8F86AC5198A7}" srcOrd="2" destOrd="0" presId="urn:microsoft.com/office/officeart/2005/8/layout/bList2"/>
    <dgm:cxn modelId="{C1D50519-D5D4-4B58-9124-E6C548FBA44A}" type="presParOf" srcId="{CDF5E1AA-6CBA-4CD9-845D-F5B2885C4697}" destId="{5D28388C-E7AC-4284-BBA8-47F368E119E8}" srcOrd="3" destOrd="0" presId="urn:microsoft.com/office/officeart/2005/8/layout/bList2"/>
    <dgm:cxn modelId="{65DDD5B8-E3F5-426D-AA78-B0954B53575E}" type="presParOf" srcId="{040F8574-5526-4C1F-BFB7-20DF63B06802}" destId="{086E5399-1991-49B7-97ED-C518EDE128FE}" srcOrd="9" destOrd="0" presId="urn:microsoft.com/office/officeart/2005/8/layout/bList2"/>
    <dgm:cxn modelId="{F456F210-F848-47D4-BFF0-CA8BFE4A4B50}" type="presParOf" srcId="{040F8574-5526-4C1F-BFB7-20DF63B06802}" destId="{FDB1C09A-2183-4339-9AC7-A009F90E81B0}" srcOrd="10" destOrd="0" presId="urn:microsoft.com/office/officeart/2005/8/layout/bList2"/>
    <dgm:cxn modelId="{13001652-B0BF-4337-8C85-6A5E14C42BAF}" type="presParOf" srcId="{FDB1C09A-2183-4339-9AC7-A009F90E81B0}" destId="{19859F4F-0C54-40BF-B9C9-98FF8A9B3803}" srcOrd="0" destOrd="0" presId="urn:microsoft.com/office/officeart/2005/8/layout/bList2"/>
    <dgm:cxn modelId="{A29A6AD3-F001-4CCA-9695-C8858DC1BEDA}" type="presParOf" srcId="{FDB1C09A-2183-4339-9AC7-A009F90E81B0}" destId="{ED89808A-3423-4837-82EB-B546EE24B8E8}" srcOrd="1" destOrd="0" presId="urn:microsoft.com/office/officeart/2005/8/layout/bList2"/>
    <dgm:cxn modelId="{BA7E50BC-27F8-45A9-AF08-01C13C69C9B5}" type="presParOf" srcId="{FDB1C09A-2183-4339-9AC7-A009F90E81B0}" destId="{880423C1-0739-46C7-985E-D64FB41C7473}" srcOrd="2" destOrd="0" presId="urn:microsoft.com/office/officeart/2005/8/layout/bList2"/>
    <dgm:cxn modelId="{688957BC-AEA7-4990-87E6-851352F75A3D}" type="presParOf" srcId="{FDB1C09A-2183-4339-9AC7-A009F90E81B0}" destId="{3C2549D7-2C09-437A-A619-D20CDE49A808}" srcOrd="3" destOrd="0" presId="urn:microsoft.com/office/officeart/2005/8/layout/bList2"/>
    <dgm:cxn modelId="{3D18FAA6-88EF-402A-88EB-88E5E831FE6D}" type="presParOf" srcId="{040F8574-5526-4C1F-BFB7-20DF63B06802}" destId="{0F0717C1-3330-4277-A80D-9771836F2047}" srcOrd="11" destOrd="0" presId="urn:microsoft.com/office/officeart/2005/8/layout/bList2"/>
    <dgm:cxn modelId="{1BF88CEF-FC36-462D-9561-69D1A8A3B2AA}" type="presParOf" srcId="{040F8574-5526-4C1F-BFB7-20DF63B06802}" destId="{234D57A9-D2A2-4237-8F3B-F8746A77196C}" srcOrd="12" destOrd="0" presId="urn:microsoft.com/office/officeart/2005/8/layout/bList2"/>
    <dgm:cxn modelId="{53835E97-8323-4667-B562-4B84BF8FAA20}" type="presParOf" srcId="{234D57A9-D2A2-4237-8F3B-F8746A77196C}" destId="{D7445D4E-54B1-4C04-92D8-676FDC475861}" srcOrd="0" destOrd="0" presId="urn:microsoft.com/office/officeart/2005/8/layout/bList2"/>
    <dgm:cxn modelId="{C4104393-CCC6-45AD-84A9-5BFD291EAF33}" type="presParOf" srcId="{234D57A9-D2A2-4237-8F3B-F8746A77196C}" destId="{236C84B1-447E-41FF-A4FF-FD30788CD124}" srcOrd="1" destOrd="0" presId="urn:microsoft.com/office/officeart/2005/8/layout/bList2"/>
    <dgm:cxn modelId="{6F904719-87A2-4E99-A123-3E3EFBCEC38E}" type="presParOf" srcId="{234D57A9-D2A2-4237-8F3B-F8746A77196C}" destId="{56A049A2-DB5F-4E67-BE63-4520E3D959A1}" srcOrd="2" destOrd="0" presId="urn:microsoft.com/office/officeart/2005/8/layout/bList2"/>
    <dgm:cxn modelId="{C891A4A4-D6D1-4701-A767-85B05273D547}" type="presParOf" srcId="{234D57A9-D2A2-4237-8F3B-F8746A77196C}" destId="{9C7AC3F9-F86C-4036-950C-8427CDEB796C}" srcOrd="3" destOrd="0" presId="urn:microsoft.com/office/officeart/2005/8/layout/bList2"/>
    <dgm:cxn modelId="{5E078A0E-DBBF-45FB-9E86-5EC2961E02C0}" type="presParOf" srcId="{040F8574-5526-4C1F-BFB7-20DF63B06802}" destId="{152CFA71-D945-446A-BF86-872B941003BE}" srcOrd="13" destOrd="0" presId="urn:microsoft.com/office/officeart/2005/8/layout/bList2"/>
    <dgm:cxn modelId="{5A81B90C-944D-429D-B196-5F313E36397E}" type="presParOf" srcId="{040F8574-5526-4C1F-BFB7-20DF63B06802}" destId="{9F3A3218-2CA7-4353-A656-D84D2114E612}" srcOrd="14" destOrd="0" presId="urn:microsoft.com/office/officeart/2005/8/layout/bList2"/>
    <dgm:cxn modelId="{412464F5-D406-4D63-AB27-4EC5D6F6BA9C}" type="presParOf" srcId="{9F3A3218-2CA7-4353-A656-D84D2114E612}" destId="{533727E0-5567-49B8-8FCF-D0A2FC92F691}" srcOrd="0" destOrd="0" presId="urn:microsoft.com/office/officeart/2005/8/layout/bList2"/>
    <dgm:cxn modelId="{CD4A35F6-84B9-4807-8EDD-9878CDA79E48}" type="presParOf" srcId="{9F3A3218-2CA7-4353-A656-D84D2114E612}" destId="{7249ADB8-3A18-4441-BC07-2FE957BB69E1}" srcOrd="1" destOrd="0" presId="urn:microsoft.com/office/officeart/2005/8/layout/bList2"/>
    <dgm:cxn modelId="{2B650DD4-BE64-46D5-B82B-4DCDED040B6C}" type="presParOf" srcId="{9F3A3218-2CA7-4353-A656-D84D2114E612}" destId="{6FEAA671-3F3D-4D8C-86D9-012039EB2814}" srcOrd="2" destOrd="0" presId="urn:microsoft.com/office/officeart/2005/8/layout/bList2"/>
    <dgm:cxn modelId="{ED173BBE-0B8C-4A9F-942C-0F0D45875061}" type="presParOf" srcId="{9F3A3218-2CA7-4353-A656-D84D2114E612}" destId="{C46364BE-E52C-428F-B899-F3D64F0D6410}" srcOrd="3" destOrd="0" presId="urn:microsoft.com/office/officeart/2005/8/layout/bList2"/>
    <dgm:cxn modelId="{9FD5F6A3-5285-477B-9E00-1CD85233B1AC}" type="presParOf" srcId="{040F8574-5526-4C1F-BFB7-20DF63B06802}" destId="{23C1EDE8-01DD-4147-9ACF-CD3DB0787B99}" srcOrd="15" destOrd="0" presId="urn:microsoft.com/office/officeart/2005/8/layout/bList2"/>
    <dgm:cxn modelId="{A553FB70-F8F3-4E43-96A2-D0AA32D4D341}" type="presParOf" srcId="{040F8574-5526-4C1F-BFB7-20DF63B06802}" destId="{00B47ED5-15E8-44BE-915B-B034BAA2ACF6}" srcOrd="16" destOrd="0" presId="urn:microsoft.com/office/officeart/2005/8/layout/bList2"/>
    <dgm:cxn modelId="{961D0FEF-E2DD-446F-BADE-E9D2B5A55EBA}" type="presParOf" srcId="{00B47ED5-15E8-44BE-915B-B034BAA2ACF6}" destId="{68BE924E-F730-4F84-AB5A-F5FFE948E73B}" srcOrd="0" destOrd="0" presId="urn:microsoft.com/office/officeart/2005/8/layout/bList2"/>
    <dgm:cxn modelId="{0C596782-3B71-4B7E-903F-16F2A76E92AC}" type="presParOf" srcId="{00B47ED5-15E8-44BE-915B-B034BAA2ACF6}" destId="{8972A525-8FB1-4299-B445-BFBD3DED7E60}" srcOrd="1" destOrd="0" presId="urn:microsoft.com/office/officeart/2005/8/layout/bList2"/>
    <dgm:cxn modelId="{1B6705CA-F757-4DBF-99F2-08160D837A36}" type="presParOf" srcId="{00B47ED5-15E8-44BE-915B-B034BAA2ACF6}" destId="{0753E79E-BBFC-49D5-990D-D48A18D25D99}" srcOrd="2" destOrd="0" presId="urn:microsoft.com/office/officeart/2005/8/layout/bList2"/>
    <dgm:cxn modelId="{25C8C0CB-45A7-44EC-8193-05047E0DF37E}" type="presParOf" srcId="{00B47ED5-15E8-44BE-915B-B034BAA2ACF6}" destId="{7A7E0A5F-5969-4E47-AE13-851EC0EB359F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C5943-1BAF-4D9A-8EEC-73A0CA7BB313}" type="doc">
      <dgm:prSet loTypeId="urn:microsoft.com/office/officeart/2005/8/layout/hList2" loCatId="relationship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7CB7AFC-5E8A-4C9C-829B-E2B51F60C813}">
      <dgm:prSet phldrT="[Text]"/>
      <dgm:spPr/>
      <dgm:t>
        <a:bodyPr/>
        <a:lstStyle/>
        <a:p>
          <a:r>
            <a:rPr lang="en-US" b="1" dirty="0"/>
            <a:t>hear </a:t>
          </a:r>
          <a:r>
            <a:rPr lang="en-US" b="1" dirty="0">
              <a:sym typeface="Symbol" panose="05050102010706020507" pitchFamily="18" charset="2"/>
            </a:rPr>
            <a:t> </a:t>
          </a:r>
          <a:r>
            <a:rPr lang="en-US" b="1" dirty="0"/>
            <a:t>new  </a:t>
          </a:r>
          <a:r>
            <a:rPr lang="en-US" b="1" dirty="0">
              <a:sym typeface="Symbol" panose="05050102010706020507" pitchFamily="18" charset="2"/>
            </a:rPr>
            <a:t> </a:t>
          </a:r>
          <a:r>
            <a:rPr lang="en-US" b="1" dirty="0"/>
            <a:t> features</a:t>
          </a:r>
        </a:p>
      </dgm:t>
    </dgm:pt>
    <dgm:pt modelId="{419BC64B-8E68-426A-9BD7-6215ADBC4C13}" type="parTrans" cxnId="{23EC9A16-8B3E-4AE9-BB03-1BFBD0F81E47}">
      <dgm:prSet/>
      <dgm:spPr/>
      <dgm:t>
        <a:bodyPr/>
        <a:lstStyle/>
        <a:p>
          <a:endParaRPr lang="en-US"/>
        </a:p>
      </dgm:t>
    </dgm:pt>
    <dgm:pt modelId="{E91A6EBB-F77D-4D3A-A36A-E6D4BC6F4089}" type="sibTrans" cxnId="{23EC9A16-8B3E-4AE9-BB03-1BFBD0F81E47}">
      <dgm:prSet/>
      <dgm:spPr/>
      <dgm:t>
        <a:bodyPr/>
        <a:lstStyle/>
        <a:p>
          <a:endParaRPr lang="en-US"/>
        </a:p>
      </dgm:t>
    </dgm:pt>
    <dgm:pt modelId="{FE8DAED2-47F2-449C-9E57-2EA84FB10538}">
      <dgm:prSet phldrT="[Text]"/>
      <dgm:spPr/>
      <dgm:t>
        <a:bodyPr/>
        <a:lstStyle/>
        <a:p>
          <a:r>
            <a:rPr lang="en-US" b="1" dirty="0"/>
            <a:t>You’re busy.</a:t>
          </a:r>
        </a:p>
      </dgm:t>
    </dgm:pt>
    <dgm:pt modelId="{BB63581F-7D2A-4A7D-AFF4-46A61977DDDC}" type="parTrans" cxnId="{F2D929FC-DA5F-473A-8462-E05073D419D8}">
      <dgm:prSet/>
      <dgm:spPr/>
      <dgm:t>
        <a:bodyPr/>
        <a:lstStyle/>
        <a:p>
          <a:endParaRPr lang="en-US"/>
        </a:p>
      </dgm:t>
    </dgm:pt>
    <dgm:pt modelId="{20A29AF7-9089-43C9-9885-C945CDAC8F4F}" type="sibTrans" cxnId="{F2D929FC-DA5F-473A-8462-E05073D419D8}">
      <dgm:prSet/>
      <dgm:spPr/>
      <dgm:t>
        <a:bodyPr/>
        <a:lstStyle/>
        <a:p>
          <a:endParaRPr lang="en-US"/>
        </a:p>
      </dgm:t>
    </dgm:pt>
    <dgm:pt modelId="{973498E3-485B-4715-8DF3-466FA7AA06DD}">
      <dgm:prSet phldrT="[Text]"/>
      <dgm:spPr/>
      <dgm:t>
        <a:bodyPr/>
        <a:lstStyle/>
        <a:p>
          <a:r>
            <a:rPr lang="en-US" b="1" dirty="0"/>
            <a:t>learn </a:t>
          </a:r>
          <a:r>
            <a:rPr lang="en-US" b="1" dirty="0">
              <a:sym typeface="Symbol" panose="05050102010706020507" pitchFamily="18" charset="2"/>
            </a:rPr>
            <a:t> </a:t>
          </a:r>
          <a:r>
            <a:rPr lang="en-US" b="1" dirty="0"/>
            <a:t>new  </a:t>
          </a:r>
          <a:r>
            <a:rPr lang="en-US" b="1" dirty="0">
              <a:sym typeface="Symbol" panose="05050102010706020507" pitchFamily="18" charset="2"/>
            </a:rPr>
            <a:t>  </a:t>
          </a:r>
          <a:r>
            <a:rPr lang="en-US" b="1" dirty="0"/>
            <a:t>trends</a:t>
          </a:r>
          <a:endParaRPr lang="en-US" dirty="0"/>
        </a:p>
      </dgm:t>
    </dgm:pt>
    <dgm:pt modelId="{F95CC29F-57A0-4523-A807-068BA907F741}" type="parTrans" cxnId="{1FA5FE80-D89F-447D-95A3-1F908D55509A}">
      <dgm:prSet/>
      <dgm:spPr/>
      <dgm:t>
        <a:bodyPr/>
        <a:lstStyle/>
        <a:p>
          <a:endParaRPr lang="en-US"/>
        </a:p>
      </dgm:t>
    </dgm:pt>
    <dgm:pt modelId="{2A699886-94F1-4F30-91D1-30802A63E8C5}" type="sibTrans" cxnId="{1FA5FE80-D89F-447D-95A3-1F908D55509A}">
      <dgm:prSet/>
      <dgm:spPr/>
      <dgm:t>
        <a:bodyPr/>
        <a:lstStyle/>
        <a:p>
          <a:endParaRPr lang="en-US"/>
        </a:p>
      </dgm:t>
    </dgm:pt>
    <dgm:pt modelId="{B146179A-B221-45DD-93E7-9801FE4A108D}">
      <dgm:prSet phldrT="[Text]"/>
      <dgm:spPr/>
      <dgm:t>
        <a:bodyPr/>
        <a:lstStyle/>
        <a:p>
          <a:r>
            <a:rPr lang="en-US" b="1" dirty="0"/>
            <a:t>Who’s using IREx?</a:t>
          </a:r>
        </a:p>
      </dgm:t>
    </dgm:pt>
    <dgm:pt modelId="{DFA7E01C-5048-438D-8113-42467922F510}" type="parTrans" cxnId="{47FA4F2C-66AB-4C2E-B36B-826729581F55}">
      <dgm:prSet/>
      <dgm:spPr/>
      <dgm:t>
        <a:bodyPr/>
        <a:lstStyle/>
        <a:p>
          <a:endParaRPr lang="en-US"/>
        </a:p>
      </dgm:t>
    </dgm:pt>
    <dgm:pt modelId="{C9077534-E545-449A-95D6-C661EEFCBF82}" type="sibTrans" cxnId="{47FA4F2C-66AB-4C2E-B36B-826729581F55}">
      <dgm:prSet/>
      <dgm:spPr/>
      <dgm:t>
        <a:bodyPr/>
        <a:lstStyle/>
        <a:p>
          <a:endParaRPr lang="en-US"/>
        </a:p>
      </dgm:t>
    </dgm:pt>
    <dgm:pt modelId="{5507ACA2-646C-4FFC-8DFB-A63609BB1561}">
      <dgm:prSet phldrT="[Text]"/>
      <dgm:spPr/>
      <dgm:t>
        <a:bodyPr/>
        <a:lstStyle/>
        <a:p>
          <a:r>
            <a:rPr lang="en-US" b="1" dirty="0"/>
            <a:t> share </a:t>
          </a:r>
          <a:r>
            <a:rPr lang="en-US" b="1" dirty="0">
              <a:sym typeface="Symbol" panose="05050102010706020507" pitchFamily="18" charset="2"/>
            </a:rPr>
            <a:t> </a:t>
          </a:r>
          <a:r>
            <a:rPr lang="en-US" b="1" dirty="0"/>
            <a:t>your </a:t>
          </a:r>
          <a:r>
            <a:rPr lang="en-US" b="1" dirty="0">
              <a:sym typeface="Symbol" panose="05050102010706020507" pitchFamily="18" charset="2"/>
            </a:rPr>
            <a:t> voice</a:t>
          </a:r>
          <a:endParaRPr lang="en-US" b="1" dirty="0"/>
        </a:p>
      </dgm:t>
    </dgm:pt>
    <dgm:pt modelId="{D0D56FA8-9AC1-4974-B85D-251255DD7AD2}" type="parTrans" cxnId="{2B4A5CF1-E262-45DB-9FC7-C049F10613E1}">
      <dgm:prSet/>
      <dgm:spPr/>
      <dgm:t>
        <a:bodyPr/>
        <a:lstStyle/>
        <a:p>
          <a:endParaRPr lang="en-US"/>
        </a:p>
      </dgm:t>
    </dgm:pt>
    <dgm:pt modelId="{3419F80A-B6B3-438F-ABFA-00431993F9FD}" type="sibTrans" cxnId="{2B4A5CF1-E262-45DB-9FC7-C049F10613E1}">
      <dgm:prSet/>
      <dgm:spPr/>
      <dgm:t>
        <a:bodyPr/>
        <a:lstStyle/>
        <a:p>
          <a:endParaRPr lang="en-US"/>
        </a:p>
      </dgm:t>
    </dgm:pt>
    <dgm:pt modelId="{2F7D8A13-B5E8-418A-96E0-8AE37760CA1A}">
      <dgm:prSet phldrT="[Text]"/>
      <dgm:spPr/>
      <dgm:t>
        <a:bodyPr/>
        <a:lstStyle/>
        <a:p>
          <a:r>
            <a:rPr lang="en-US" b="1" dirty="0"/>
            <a:t>Give your opinion</a:t>
          </a:r>
        </a:p>
      </dgm:t>
    </dgm:pt>
    <dgm:pt modelId="{E40A1D42-8A1C-4DD9-BC7E-DCEE61283ADB}" type="parTrans" cxnId="{5A0ED577-544F-4291-A065-2CF6EA1FDAC9}">
      <dgm:prSet/>
      <dgm:spPr/>
      <dgm:t>
        <a:bodyPr/>
        <a:lstStyle/>
        <a:p>
          <a:endParaRPr lang="en-US"/>
        </a:p>
      </dgm:t>
    </dgm:pt>
    <dgm:pt modelId="{6DC18820-76C6-45EF-9056-C4175DCE336B}" type="sibTrans" cxnId="{5A0ED577-544F-4291-A065-2CF6EA1FDAC9}">
      <dgm:prSet/>
      <dgm:spPr/>
      <dgm:t>
        <a:bodyPr/>
        <a:lstStyle/>
        <a:p>
          <a:endParaRPr lang="en-US"/>
        </a:p>
      </dgm:t>
    </dgm:pt>
    <dgm:pt modelId="{AD8C3ECD-6DEC-40F5-9236-6C14FE9D36B6}">
      <dgm:prSet phldrT="[Text]"/>
      <dgm:spPr/>
      <dgm:t>
        <a:bodyPr/>
        <a:lstStyle/>
        <a:p>
          <a:endParaRPr lang="en-US" dirty="0"/>
        </a:p>
      </dgm:t>
    </dgm:pt>
    <dgm:pt modelId="{EB82393F-EFB3-4C85-A007-775F6AE10C57}" type="parTrans" cxnId="{5366CF9F-E5DE-4476-9EF7-27CDBD0713E0}">
      <dgm:prSet/>
      <dgm:spPr/>
      <dgm:t>
        <a:bodyPr/>
        <a:lstStyle/>
        <a:p>
          <a:endParaRPr lang="en-US"/>
        </a:p>
      </dgm:t>
    </dgm:pt>
    <dgm:pt modelId="{AE330375-6DC2-471E-8440-98FB479D5F0E}" type="sibTrans" cxnId="{5366CF9F-E5DE-4476-9EF7-27CDBD0713E0}">
      <dgm:prSet/>
      <dgm:spPr/>
      <dgm:t>
        <a:bodyPr/>
        <a:lstStyle/>
        <a:p>
          <a:endParaRPr lang="en-US"/>
        </a:p>
      </dgm:t>
    </dgm:pt>
    <dgm:pt modelId="{1CBA8770-3E16-418D-9443-FEB23850847D}">
      <dgm:prSet phldrT="[Text]"/>
      <dgm:spPr/>
      <dgm:t>
        <a:bodyPr/>
        <a:lstStyle/>
        <a:p>
          <a:r>
            <a:rPr lang="en-US" b="1" dirty="0"/>
            <a:t>IREx is busy.</a:t>
          </a:r>
        </a:p>
      </dgm:t>
    </dgm:pt>
    <dgm:pt modelId="{3DDBBAC7-4E30-4B76-A48C-6F0FE9BC6BEA}" type="parTrans" cxnId="{FEFEC65F-35CE-491E-94B3-EACE324AD6EE}">
      <dgm:prSet/>
      <dgm:spPr/>
      <dgm:t>
        <a:bodyPr/>
        <a:lstStyle/>
        <a:p>
          <a:endParaRPr lang="en-US"/>
        </a:p>
      </dgm:t>
    </dgm:pt>
    <dgm:pt modelId="{63661A90-BF32-461C-B6B0-195D3BB97F05}" type="sibTrans" cxnId="{FEFEC65F-35CE-491E-94B3-EACE324AD6EE}">
      <dgm:prSet/>
      <dgm:spPr/>
      <dgm:t>
        <a:bodyPr/>
        <a:lstStyle/>
        <a:p>
          <a:endParaRPr lang="en-US"/>
        </a:p>
      </dgm:t>
    </dgm:pt>
    <dgm:pt modelId="{09CFAF7A-E4CF-4E13-BA83-B3E4749A4006}">
      <dgm:prSet phldrT="[Text]"/>
      <dgm:spPr/>
      <dgm:t>
        <a:bodyPr/>
        <a:lstStyle/>
        <a:p>
          <a:r>
            <a:rPr lang="en-US" b="1" dirty="0"/>
            <a:t>Call in once a quarter to hear what’s new!</a:t>
          </a:r>
        </a:p>
      </dgm:t>
    </dgm:pt>
    <dgm:pt modelId="{0E2CF9B3-1753-4CA1-AABE-2E347D9144F9}" type="parTrans" cxnId="{2FEF1C31-271B-4C72-90B3-5724FAF5F62E}">
      <dgm:prSet/>
      <dgm:spPr/>
      <dgm:t>
        <a:bodyPr/>
        <a:lstStyle/>
        <a:p>
          <a:endParaRPr lang="en-US"/>
        </a:p>
      </dgm:t>
    </dgm:pt>
    <dgm:pt modelId="{08CD336E-BDFA-40AE-8DF4-FCD79E6DAF89}" type="sibTrans" cxnId="{2FEF1C31-271B-4C72-90B3-5724FAF5F62E}">
      <dgm:prSet/>
      <dgm:spPr/>
      <dgm:t>
        <a:bodyPr/>
        <a:lstStyle/>
        <a:p>
          <a:endParaRPr lang="en-US"/>
        </a:p>
      </dgm:t>
    </dgm:pt>
    <dgm:pt modelId="{165EE39A-CF67-43A2-A38C-898EC0BEAD1B}">
      <dgm:prSet phldrT="[Text]"/>
      <dgm:spPr/>
      <dgm:t>
        <a:bodyPr/>
        <a:lstStyle/>
        <a:p>
          <a:r>
            <a:rPr lang="en-US" b="1" dirty="0"/>
            <a:t>How are folks leveraging IREx on their sIRB studies?</a:t>
          </a:r>
        </a:p>
      </dgm:t>
    </dgm:pt>
    <dgm:pt modelId="{F6C0FEF9-418B-4765-AAE7-23479A917428}" type="parTrans" cxnId="{4BEF1314-D73B-4489-B02F-6C30591C86BE}">
      <dgm:prSet/>
      <dgm:spPr/>
      <dgm:t>
        <a:bodyPr/>
        <a:lstStyle/>
        <a:p>
          <a:endParaRPr lang="en-US"/>
        </a:p>
      </dgm:t>
    </dgm:pt>
    <dgm:pt modelId="{AD46105B-CB86-48AF-94D8-3D925ECFECB7}" type="sibTrans" cxnId="{4BEF1314-D73B-4489-B02F-6C30591C86BE}">
      <dgm:prSet/>
      <dgm:spPr/>
      <dgm:t>
        <a:bodyPr/>
        <a:lstStyle/>
        <a:p>
          <a:endParaRPr lang="en-US"/>
        </a:p>
      </dgm:t>
    </dgm:pt>
    <dgm:pt modelId="{3B7323C0-EC4B-4BAA-9F06-421C42E71B8C}">
      <dgm:prSet phldrT="[Text]"/>
      <dgm:spPr/>
      <dgm:t>
        <a:bodyPr/>
        <a:lstStyle/>
        <a:p>
          <a:r>
            <a:rPr lang="en-US" b="1" dirty="0"/>
            <a:t>Ask your questions </a:t>
          </a:r>
        </a:p>
      </dgm:t>
    </dgm:pt>
    <dgm:pt modelId="{4B8138F2-237D-4B97-B2D6-C514E3A9FDD0}" type="parTrans" cxnId="{1052E29D-F5EB-40AB-A868-5A35AA23E2D6}">
      <dgm:prSet/>
      <dgm:spPr/>
      <dgm:t>
        <a:bodyPr/>
        <a:lstStyle/>
        <a:p>
          <a:endParaRPr lang="en-US"/>
        </a:p>
      </dgm:t>
    </dgm:pt>
    <dgm:pt modelId="{33F6C8CC-F3F0-47A0-B710-9955966B6663}" type="sibTrans" cxnId="{1052E29D-F5EB-40AB-A868-5A35AA23E2D6}">
      <dgm:prSet/>
      <dgm:spPr/>
      <dgm:t>
        <a:bodyPr/>
        <a:lstStyle/>
        <a:p>
          <a:endParaRPr lang="en-US"/>
        </a:p>
      </dgm:t>
    </dgm:pt>
    <dgm:pt modelId="{96E8E0FF-62A5-4A71-BC5D-90DBB75F0C8E}">
      <dgm:prSet phldrT="[Text]"/>
      <dgm:spPr/>
      <dgm:t>
        <a:bodyPr/>
        <a:lstStyle/>
        <a:p>
          <a:r>
            <a:rPr lang="en-US" b="1" dirty="0"/>
            <a:t>Express your needs</a:t>
          </a:r>
        </a:p>
      </dgm:t>
    </dgm:pt>
    <dgm:pt modelId="{6582F96A-D16B-4AB6-8044-1F5D3B19BAEC}" type="parTrans" cxnId="{DE53FA7D-F7D9-4635-AD31-40CC175A0AAB}">
      <dgm:prSet/>
      <dgm:spPr/>
      <dgm:t>
        <a:bodyPr/>
        <a:lstStyle/>
        <a:p>
          <a:endParaRPr lang="en-US"/>
        </a:p>
      </dgm:t>
    </dgm:pt>
    <dgm:pt modelId="{9A852D3D-B9DD-48C4-BC65-F7C50A671FCC}" type="sibTrans" cxnId="{DE53FA7D-F7D9-4635-AD31-40CC175A0AAB}">
      <dgm:prSet/>
      <dgm:spPr/>
      <dgm:t>
        <a:bodyPr/>
        <a:lstStyle/>
        <a:p>
          <a:endParaRPr lang="en-US"/>
        </a:p>
      </dgm:t>
    </dgm:pt>
    <dgm:pt modelId="{D9F3AB45-8F3A-4FE9-A98F-E67869D721E3}" type="pres">
      <dgm:prSet presAssocID="{F41C5943-1BAF-4D9A-8EEC-73A0CA7BB313}" presName="linearFlow" presStyleCnt="0">
        <dgm:presLayoutVars>
          <dgm:dir/>
          <dgm:animLvl val="lvl"/>
          <dgm:resizeHandles/>
        </dgm:presLayoutVars>
      </dgm:prSet>
      <dgm:spPr/>
    </dgm:pt>
    <dgm:pt modelId="{578FC886-C2F1-4762-BFB2-0149162CE661}" type="pres">
      <dgm:prSet presAssocID="{67CB7AFC-5E8A-4C9C-829B-E2B51F60C813}" presName="compositeNode" presStyleCnt="0">
        <dgm:presLayoutVars>
          <dgm:bulletEnabled val="1"/>
        </dgm:presLayoutVars>
      </dgm:prSet>
      <dgm:spPr/>
    </dgm:pt>
    <dgm:pt modelId="{789C8322-4DAA-44C2-A18E-272CC966E38F}" type="pres">
      <dgm:prSet presAssocID="{67CB7AFC-5E8A-4C9C-829B-E2B51F60C813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 with solid fill"/>
        </a:ext>
      </dgm:extLst>
    </dgm:pt>
    <dgm:pt modelId="{F21FB731-959F-4EAE-BA31-E1DA705C11B5}" type="pres">
      <dgm:prSet presAssocID="{67CB7AFC-5E8A-4C9C-829B-E2B51F60C813}" presName="childNode" presStyleLbl="node1" presStyleIdx="0" presStyleCnt="3">
        <dgm:presLayoutVars>
          <dgm:bulletEnabled val="1"/>
        </dgm:presLayoutVars>
      </dgm:prSet>
      <dgm:spPr/>
    </dgm:pt>
    <dgm:pt modelId="{DFD90A3F-4A42-424E-9C0D-6F17BE92E3CA}" type="pres">
      <dgm:prSet presAssocID="{67CB7AFC-5E8A-4C9C-829B-E2B51F60C813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B4EA3F2-A690-416C-9322-B5D78C85A490}" type="pres">
      <dgm:prSet presAssocID="{E91A6EBB-F77D-4D3A-A36A-E6D4BC6F4089}" presName="sibTrans" presStyleCnt="0"/>
      <dgm:spPr/>
    </dgm:pt>
    <dgm:pt modelId="{B14D6DEE-3A4C-4A45-ADA7-1D71E4FB4B15}" type="pres">
      <dgm:prSet presAssocID="{973498E3-485B-4715-8DF3-466FA7AA06DD}" presName="compositeNode" presStyleCnt="0">
        <dgm:presLayoutVars>
          <dgm:bulletEnabled val="1"/>
        </dgm:presLayoutVars>
      </dgm:prSet>
      <dgm:spPr/>
    </dgm:pt>
    <dgm:pt modelId="{D8ACA3B8-46C1-4304-A4A3-B3CB9E0CE5DC}" type="pres">
      <dgm:prSet presAssocID="{973498E3-485B-4715-8DF3-466FA7AA06DD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26D61275-E244-424E-8D0A-F7242B1CF4F1}" type="pres">
      <dgm:prSet presAssocID="{973498E3-485B-4715-8DF3-466FA7AA06DD}" presName="childNode" presStyleLbl="node1" presStyleIdx="1" presStyleCnt="3">
        <dgm:presLayoutVars>
          <dgm:bulletEnabled val="1"/>
        </dgm:presLayoutVars>
      </dgm:prSet>
      <dgm:spPr/>
    </dgm:pt>
    <dgm:pt modelId="{6DC2ED33-902F-418E-9DB6-A77717BD389A}" type="pres">
      <dgm:prSet presAssocID="{973498E3-485B-4715-8DF3-466FA7AA06D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5A30947C-0B7F-4F26-8383-C21D4E3F3BF6}" type="pres">
      <dgm:prSet presAssocID="{2A699886-94F1-4F30-91D1-30802A63E8C5}" presName="sibTrans" presStyleCnt="0"/>
      <dgm:spPr/>
    </dgm:pt>
    <dgm:pt modelId="{60219C56-FE19-4FBF-B257-5A08B495B351}" type="pres">
      <dgm:prSet presAssocID="{5507ACA2-646C-4FFC-8DFB-A63609BB1561}" presName="compositeNode" presStyleCnt="0">
        <dgm:presLayoutVars>
          <dgm:bulletEnabled val="1"/>
        </dgm:presLayoutVars>
      </dgm:prSet>
      <dgm:spPr/>
    </dgm:pt>
    <dgm:pt modelId="{643EC3E9-5A9E-46B5-B3A2-9BE768AD9EDE}" type="pres">
      <dgm:prSet presAssocID="{5507ACA2-646C-4FFC-8DFB-A63609BB1561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1565369B-5971-4EF8-8AB1-373423DA422E}" type="pres">
      <dgm:prSet presAssocID="{5507ACA2-646C-4FFC-8DFB-A63609BB1561}" presName="childNode" presStyleLbl="node1" presStyleIdx="2" presStyleCnt="3">
        <dgm:presLayoutVars>
          <dgm:bulletEnabled val="1"/>
        </dgm:presLayoutVars>
      </dgm:prSet>
      <dgm:spPr/>
    </dgm:pt>
    <dgm:pt modelId="{1D17CD4F-D8A0-4331-BE7E-1E61C29D45BA}" type="pres">
      <dgm:prSet presAssocID="{5507ACA2-646C-4FFC-8DFB-A63609BB1561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4BEF1314-D73B-4489-B02F-6C30591C86BE}" srcId="{973498E3-485B-4715-8DF3-466FA7AA06DD}" destId="{165EE39A-CF67-43A2-A38C-898EC0BEAD1B}" srcOrd="1" destOrd="0" parTransId="{F6C0FEF9-418B-4765-AAE7-23479A917428}" sibTransId="{AD46105B-CB86-48AF-94D8-3D925ECFECB7}"/>
    <dgm:cxn modelId="{23EC9A16-8B3E-4AE9-BB03-1BFBD0F81E47}" srcId="{F41C5943-1BAF-4D9A-8EEC-73A0CA7BB313}" destId="{67CB7AFC-5E8A-4C9C-829B-E2B51F60C813}" srcOrd="0" destOrd="0" parTransId="{419BC64B-8E68-426A-9BD7-6215ADBC4C13}" sibTransId="{E91A6EBB-F77D-4D3A-A36A-E6D4BC6F4089}"/>
    <dgm:cxn modelId="{47FA4F2C-66AB-4C2E-B36B-826729581F55}" srcId="{973498E3-485B-4715-8DF3-466FA7AA06DD}" destId="{B146179A-B221-45DD-93E7-9801FE4A108D}" srcOrd="0" destOrd="0" parTransId="{DFA7E01C-5048-438D-8113-42467922F510}" sibTransId="{C9077534-E545-449A-95D6-C661EEFCBF82}"/>
    <dgm:cxn modelId="{2FEF1C31-271B-4C72-90B3-5724FAF5F62E}" srcId="{67CB7AFC-5E8A-4C9C-829B-E2B51F60C813}" destId="{09CFAF7A-E4CF-4E13-BA83-B3E4749A4006}" srcOrd="2" destOrd="0" parTransId="{0E2CF9B3-1753-4CA1-AABE-2E347D9144F9}" sibTransId="{08CD336E-BDFA-40AE-8DF4-FCD79E6DAF89}"/>
    <dgm:cxn modelId="{4FCC0140-CF7E-4972-9AC6-903A399D06A9}" type="presOf" srcId="{2F7D8A13-B5E8-418A-96E0-8AE37760CA1A}" destId="{1565369B-5971-4EF8-8AB1-373423DA422E}" srcOrd="0" destOrd="0" presId="urn:microsoft.com/office/officeart/2005/8/layout/hList2"/>
    <dgm:cxn modelId="{FEFEC65F-35CE-491E-94B3-EACE324AD6EE}" srcId="{67CB7AFC-5E8A-4C9C-829B-E2B51F60C813}" destId="{1CBA8770-3E16-418D-9443-FEB23850847D}" srcOrd="1" destOrd="0" parTransId="{3DDBBAC7-4E30-4B76-A48C-6F0FE9BC6BEA}" sibTransId="{63661A90-BF32-461C-B6B0-195D3BB97F05}"/>
    <dgm:cxn modelId="{1F18E661-D9FC-4C34-80A2-32570A73FF57}" type="presOf" srcId="{FE8DAED2-47F2-449C-9E57-2EA84FB10538}" destId="{F21FB731-959F-4EAE-BA31-E1DA705C11B5}" srcOrd="0" destOrd="0" presId="urn:microsoft.com/office/officeart/2005/8/layout/hList2"/>
    <dgm:cxn modelId="{5A0ED577-544F-4291-A065-2CF6EA1FDAC9}" srcId="{5507ACA2-646C-4FFC-8DFB-A63609BB1561}" destId="{2F7D8A13-B5E8-418A-96E0-8AE37760CA1A}" srcOrd="0" destOrd="0" parTransId="{E40A1D42-8A1C-4DD9-BC7E-DCEE61283ADB}" sibTransId="{6DC18820-76C6-45EF-9056-C4175DCE336B}"/>
    <dgm:cxn modelId="{CCD01958-38CA-4D7D-83D5-0AAEB67E0532}" type="presOf" srcId="{B146179A-B221-45DD-93E7-9801FE4A108D}" destId="{26D61275-E244-424E-8D0A-F7242B1CF4F1}" srcOrd="0" destOrd="0" presId="urn:microsoft.com/office/officeart/2005/8/layout/hList2"/>
    <dgm:cxn modelId="{E8A32959-EC7C-4A42-8B36-4025F9FBA791}" type="presOf" srcId="{67CB7AFC-5E8A-4C9C-829B-E2B51F60C813}" destId="{DFD90A3F-4A42-424E-9C0D-6F17BE92E3CA}" srcOrd="0" destOrd="0" presId="urn:microsoft.com/office/officeart/2005/8/layout/hList2"/>
    <dgm:cxn modelId="{DE53FA7D-F7D9-4635-AD31-40CC175A0AAB}" srcId="{5507ACA2-646C-4FFC-8DFB-A63609BB1561}" destId="{96E8E0FF-62A5-4A71-BC5D-90DBB75F0C8E}" srcOrd="2" destOrd="0" parTransId="{6582F96A-D16B-4AB6-8044-1F5D3B19BAEC}" sibTransId="{9A852D3D-B9DD-48C4-BC65-F7C50A671FCC}"/>
    <dgm:cxn modelId="{1FA5FE80-D89F-447D-95A3-1F908D55509A}" srcId="{F41C5943-1BAF-4D9A-8EEC-73A0CA7BB313}" destId="{973498E3-485B-4715-8DF3-466FA7AA06DD}" srcOrd="1" destOrd="0" parTransId="{F95CC29F-57A0-4523-A807-068BA907F741}" sibTransId="{2A699886-94F1-4F30-91D1-30802A63E8C5}"/>
    <dgm:cxn modelId="{46D1BE8B-1D9E-4D9A-8CB0-BD65024E0BF5}" type="presOf" srcId="{1CBA8770-3E16-418D-9443-FEB23850847D}" destId="{F21FB731-959F-4EAE-BA31-E1DA705C11B5}" srcOrd="0" destOrd="1" presId="urn:microsoft.com/office/officeart/2005/8/layout/hList2"/>
    <dgm:cxn modelId="{A63C4E8F-A90F-45CA-BAFC-96133DE44FA4}" type="presOf" srcId="{F41C5943-1BAF-4D9A-8EEC-73A0CA7BB313}" destId="{D9F3AB45-8F3A-4FE9-A98F-E67869D721E3}" srcOrd="0" destOrd="0" presId="urn:microsoft.com/office/officeart/2005/8/layout/hList2"/>
    <dgm:cxn modelId="{4E79789B-9114-4093-BDF4-88270E63205C}" type="presOf" srcId="{973498E3-485B-4715-8DF3-466FA7AA06DD}" destId="{6DC2ED33-902F-418E-9DB6-A77717BD389A}" srcOrd="0" destOrd="0" presId="urn:microsoft.com/office/officeart/2005/8/layout/hList2"/>
    <dgm:cxn modelId="{1052E29D-F5EB-40AB-A868-5A35AA23E2D6}" srcId="{5507ACA2-646C-4FFC-8DFB-A63609BB1561}" destId="{3B7323C0-EC4B-4BAA-9F06-421C42E71B8C}" srcOrd="1" destOrd="0" parTransId="{4B8138F2-237D-4B97-B2D6-C514E3A9FDD0}" sibTransId="{33F6C8CC-F3F0-47A0-B710-9955966B6663}"/>
    <dgm:cxn modelId="{9F5B6E9E-ACE5-4112-A520-8BBE2EB62FD2}" type="presOf" srcId="{09CFAF7A-E4CF-4E13-BA83-B3E4749A4006}" destId="{F21FB731-959F-4EAE-BA31-E1DA705C11B5}" srcOrd="0" destOrd="2" presId="urn:microsoft.com/office/officeart/2005/8/layout/hList2"/>
    <dgm:cxn modelId="{5366CF9F-E5DE-4476-9EF7-27CDBD0713E0}" srcId="{5507ACA2-646C-4FFC-8DFB-A63609BB1561}" destId="{AD8C3ECD-6DEC-40F5-9236-6C14FE9D36B6}" srcOrd="3" destOrd="0" parTransId="{EB82393F-EFB3-4C85-A007-775F6AE10C57}" sibTransId="{AE330375-6DC2-471E-8440-98FB479D5F0E}"/>
    <dgm:cxn modelId="{F7C4E8A2-AD4D-479F-9800-2A7BBF3DCA1A}" type="presOf" srcId="{5507ACA2-646C-4FFC-8DFB-A63609BB1561}" destId="{1D17CD4F-D8A0-4331-BE7E-1E61C29D45BA}" srcOrd="0" destOrd="0" presId="urn:microsoft.com/office/officeart/2005/8/layout/hList2"/>
    <dgm:cxn modelId="{3B42FCB8-BE2C-40A7-BA44-35AA75E41F01}" type="presOf" srcId="{3B7323C0-EC4B-4BAA-9F06-421C42E71B8C}" destId="{1565369B-5971-4EF8-8AB1-373423DA422E}" srcOrd="0" destOrd="1" presId="urn:microsoft.com/office/officeart/2005/8/layout/hList2"/>
    <dgm:cxn modelId="{392426C9-7846-4CE5-BB24-000E431EA574}" type="presOf" srcId="{165EE39A-CF67-43A2-A38C-898EC0BEAD1B}" destId="{26D61275-E244-424E-8D0A-F7242B1CF4F1}" srcOrd="0" destOrd="1" presId="urn:microsoft.com/office/officeart/2005/8/layout/hList2"/>
    <dgm:cxn modelId="{82AE07D0-781B-4761-9B6F-8D43CD7AB11E}" type="presOf" srcId="{96E8E0FF-62A5-4A71-BC5D-90DBB75F0C8E}" destId="{1565369B-5971-4EF8-8AB1-373423DA422E}" srcOrd="0" destOrd="2" presId="urn:microsoft.com/office/officeart/2005/8/layout/hList2"/>
    <dgm:cxn modelId="{2B4A5CF1-E262-45DB-9FC7-C049F10613E1}" srcId="{F41C5943-1BAF-4D9A-8EEC-73A0CA7BB313}" destId="{5507ACA2-646C-4FFC-8DFB-A63609BB1561}" srcOrd="2" destOrd="0" parTransId="{D0D56FA8-9AC1-4974-B85D-251255DD7AD2}" sibTransId="{3419F80A-B6B3-438F-ABFA-00431993F9FD}"/>
    <dgm:cxn modelId="{ECBC0CF8-11FF-4C63-A59E-FA9436FB6A44}" type="presOf" srcId="{AD8C3ECD-6DEC-40F5-9236-6C14FE9D36B6}" destId="{1565369B-5971-4EF8-8AB1-373423DA422E}" srcOrd="0" destOrd="3" presId="urn:microsoft.com/office/officeart/2005/8/layout/hList2"/>
    <dgm:cxn modelId="{F2D929FC-DA5F-473A-8462-E05073D419D8}" srcId="{67CB7AFC-5E8A-4C9C-829B-E2B51F60C813}" destId="{FE8DAED2-47F2-449C-9E57-2EA84FB10538}" srcOrd="0" destOrd="0" parTransId="{BB63581F-7D2A-4A7D-AFF4-46A61977DDDC}" sibTransId="{20A29AF7-9089-43C9-9885-C945CDAC8F4F}"/>
    <dgm:cxn modelId="{A59B5A2E-36D1-4D1E-AE07-877678163F26}" type="presParOf" srcId="{D9F3AB45-8F3A-4FE9-A98F-E67869D721E3}" destId="{578FC886-C2F1-4762-BFB2-0149162CE661}" srcOrd="0" destOrd="0" presId="urn:microsoft.com/office/officeart/2005/8/layout/hList2"/>
    <dgm:cxn modelId="{91429990-5932-4CF1-8C07-8D583B474A6F}" type="presParOf" srcId="{578FC886-C2F1-4762-BFB2-0149162CE661}" destId="{789C8322-4DAA-44C2-A18E-272CC966E38F}" srcOrd="0" destOrd="0" presId="urn:microsoft.com/office/officeart/2005/8/layout/hList2"/>
    <dgm:cxn modelId="{5296D2A6-E4C9-4FC5-ACC6-F72FC3965AFE}" type="presParOf" srcId="{578FC886-C2F1-4762-BFB2-0149162CE661}" destId="{F21FB731-959F-4EAE-BA31-E1DA705C11B5}" srcOrd="1" destOrd="0" presId="urn:microsoft.com/office/officeart/2005/8/layout/hList2"/>
    <dgm:cxn modelId="{84DC84DA-5FB2-4195-9DC7-3C47703AA7B7}" type="presParOf" srcId="{578FC886-C2F1-4762-BFB2-0149162CE661}" destId="{DFD90A3F-4A42-424E-9C0D-6F17BE92E3CA}" srcOrd="2" destOrd="0" presId="urn:microsoft.com/office/officeart/2005/8/layout/hList2"/>
    <dgm:cxn modelId="{88C8FCF7-D2EC-4466-A06B-9F181694D90C}" type="presParOf" srcId="{D9F3AB45-8F3A-4FE9-A98F-E67869D721E3}" destId="{EB4EA3F2-A690-416C-9322-B5D78C85A490}" srcOrd="1" destOrd="0" presId="urn:microsoft.com/office/officeart/2005/8/layout/hList2"/>
    <dgm:cxn modelId="{A4C9C674-44FB-4371-834B-FE60A41C1FA6}" type="presParOf" srcId="{D9F3AB45-8F3A-4FE9-A98F-E67869D721E3}" destId="{B14D6DEE-3A4C-4A45-ADA7-1D71E4FB4B15}" srcOrd="2" destOrd="0" presId="urn:microsoft.com/office/officeart/2005/8/layout/hList2"/>
    <dgm:cxn modelId="{92A1689E-1ACA-4939-9C02-17C0D2EE6C2D}" type="presParOf" srcId="{B14D6DEE-3A4C-4A45-ADA7-1D71E4FB4B15}" destId="{D8ACA3B8-46C1-4304-A4A3-B3CB9E0CE5DC}" srcOrd="0" destOrd="0" presId="urn:microsoft.com/office/officeart/2005/8/layout/hList2"/>
    <dgm:cxn modelId="{4DEE6130-4B0D-435C-B6DB-A82886539862}" type="presParOf" srcId="{B14D6DEE-3A4C-4A45-ADA7-1D71E4FB4B15}" destId="{26D61275-E244-424E-8D0A-F7242B1CF4F1}" srcOrd="1" destOrd="0" presId="urn:microsoft.com/office/officeart/2005/8/layout/hList2"/>
    <dgm:cxn modelId="{6248EE4F-BB43-4A38-85C9-97BDB0374F57}" type="presParOf" srcId="{B14D6DEE-3A4C-4A45-ADA7-1D71E4FB4B15}" destId="{6DC2ED33-902F-418E-9DB6-A77717BD389A}" srcOrd="2" destOrd="0" presId="urn:microsoft.com/office/officeart/2005/8/layout/hList2"/>
    <dgm:cxn modelId="{E1E84A87-64E1-4531-9924-2B0392A3F2BD}" type="presParOf" srcId="{D9F3AB45-8F3A-4FE9-A98F-E67869D721E3}" destId="{5A30947C-0B7F-4F26-8383-C21D4E3F3BF6}" srcOrd="3" destOrd="0" presId="urn:microsoft.com/office/officeart/2005/8/layout/hList2"/>
    <dgm:cxn modelId="{4E2FF29D-B9CE-49F4-A979-9B7E29CBC1AD}" type="presParOf" srcId="{D9F3AB45-8F3A-4FE9-A98F-E67869D721E3}" destId="{60219C56-FE19-4FBF-B257-5A08B495B351}" srcOrd="4" destOrd="0" presId="urn:microsoft.com/office/officeart/2005/8/layout/hList2"/>
    <dgm:cxn modelId="{5D5542B3-6453-4577-A7C1-AD06B2D0905E}" type="presParOf" srcId="{60219C56-FE19-4FBF-B257-5A08B495B351}" destId="{643EC3E9-5A9E-46B5-B3A2-9BE768AD9EDE}" srcOrd="0" destOrd="0" presId="urn:microsoft.com/office/officeart/2005/8/layout/hList2"/>
    <dgm:cxn modelId="{239E2B98-B154-4E6C-8987-D2F9B85A38C2}" type="presParOf" srcId="{60219C56-FE19-4FBF-B257-5A08B495B351}" destId="{1565369B-5971-4EF8-8AB1-373423DA422E}" srcOrd="1" destOrd="0" presId="urn:microsoft.com/office/officeart/2005/8/layout/hList2"/>
    <dgm:cxn modelId="{1BA7590D-0522-41DD-8EC8-A1A57C85B6EC}" type="presParOf" srcId="{60219C56-FE19-4FBF-B257-5A08B495B351}" destId="{1D17CD4F-D8A0-4331-BE7E-1E61C29D45B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5D012C-9B65-4F7E-A891-2E1A2485D628}" type="doc">
      <dgm:prSet loTypeId="urn:microsoft.com/office/officeart/2005/8/layout/list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CA62FD2-DAED-4E53-8079-F108125D623B}">
      <dgm:prSet phldrT="[Text]"/>
      <dgm:spPr/>
      <dgm:t>
        <a:bodyPr/>
        <a:lstStyle/>
        <a:p>
          <a:r>
            <a:rPr lang="en-US" b="1" dirty="0"/>
            <a:t>April 21</a:t>
          </a:r>
          <a:r>
            <a:rPr lang="en-US" b="1" baseline="30000" dirty="0"/>
            <a:t>st</a:t>
          </a:r>
          <a:r>
            <a:rPr lang="en-US" b="1" dirty="0"/>
            <a:t>, 2023</a:t>
          </a:r>
        </a:p>
      </dgm:t>
    </dgm:pt>
    <dgm:pt modelId="{D1F49213-9560-4DB7-A11B-8B855353DDDE}" type="parTrans" cxnId="{F1C7FD60-9D44-4062-8198-0D27529CE039}">
      <dgm:prSet/>
      <dgm:spPr/>
      <dgm:t>
        <a:bodyPr/>
        <a:lstStyle/>
        <a:p>
          <a:endParaRPr lang="en-US"/>
        </a:p>
      </dgm:t>
    </dgm:pt>
    <dgm:pt modelId="{86065902-BB82-43B3-A8DC-7183146DA68B}" type="sibTrans" cxnId="{F1C7FD60-9D44-4062-8198-0D27529CE039}">
      <dgm:prSet/>
      <dgm:spPr/>
      <dgm:t>
        <a:bodyPr/>
        <a:lstStyle/>
        <a:p>
          <a:endParaRPr lang="en-US"/>
        </a:p>
      </dgm:t>
    </dgm:pt>
    <dgm:pt modelId="{FEA537D6-4FBF-4D79-BE78-612C32D5689C}">
      <dgm:prSet phldrT="[Text]"/>
      <dgm:spPr/>
      <dgm:t>
        <a:bodyPr/>
        <a:lstStyle/>
        <a:p>
          <a:r>
            <a:rPr lang="en-US" b="1" dirty="0"/>
            <a:t>July 21</a:t>
          </a:r>
          <a:r>
            <a:rPr lang="en-US" b="1" baseline="30000" dirty="0"/>
            <a:t>st</a:t>
          </a:r>
          <a:r>
            <a:rPr lang="en-US" b="1" dirty="0"/>
            <a:t>, 2023 </a:t>
          </a:r>
        </a:p>
      </dgm:t>
    </dgm:pt>
    <dgm:pt modelId="{59BA05FB-66DB-4582-8D62-383A8F8B0F4C}" type="parTrans" cxnId="{8E633338-5DC5-4981-96E3-2EC110383EA0}">
      <dgm:prSet/>
      <dgm:spPr/>
      <dgm:t>
        <a:bodyPr/>
        <a:lstStyle/>
        <a:p>
          <a:endParaRPr lang="en-US"/>
        </a:p>
      </dgm:t>
    </dgm:pt>
    <dgm:pt modelId="{9D414154-18F2-4817-9AD4-A38A29977094}" type="sibTrans" cxnId="{8E633338-5DC5-4981-96E3-2EC110383EA0}">
      <dgm:prSet/>
      <dgm:spPr/>
      <dgm:t>
        <a:bodyPr/>
        <a:lstStyle/>
        <a:p>
          <a:endParaRPr lang="en-US"/>
        </a:p>
      </dgm:t>
    </dgm:pt>
    <dgm:pt modelId="{49A8EE7C-1A66-4AEF-9180-6C9CA1026D74}">
      <dgm:prSet phldrT="[Text]" custT="1"/>
      <dgm:spPr/>
      <dgm:t>
        <a:bodyPr/>
        <a:lstStyle/>
        <a:p>
          <a:r>
            <a:rPr lang="en-US" sz="3900" b="1" dirty="0"/>
            <a:t>October 20</a:t>
          </a:r>
          <a:r>
            <a:rPr lang="en-US" sz="3900" b="1" baseline="30000" dirty="0"/>
            <a:t>th</a:t>
          </a:r>
          <a:r>
            <a:rPr lang="en-US" sz="3900" b="1" dirty="0"/>
            <a:t>, 2023</a:t>
          </a:r>
          <a:endParaRPr lang="en-US" sz="3900" b="0" dirty="0"/>
        </a:p>
      </dgm:t>
    </dgm:pt>
    <dgm:pt modelId="{87AEE143-84A9-4DA3-A9C4-9B043BE99D8F}" type="parTrans" cxnId="{73BABA7C-1BED-4584-9AF0-F77B610D36AC}">
      <dgm:prSet/>
      <dgm:spPr/>
      <dgm:t>
        <a:bodyPr/>
        <a:lstStyle/>
        <a:p>
          <a:endParaRPr lang="en-US"/>
        </a:p>
      </dgm:t>
    </dgm:pt>
    <dgm:pt modelId="{946DF0AB-275D-4F63-AFC9-E999974E593B}" type="sibTrans" cxnId="{73BABA7C-1BED-4584-9AF0-F77B610D36AC}">
      <dgm:prSet/>
      <dgm:spPr/>
      <dgm:t>
        <a:bodyPr/>
        <a:lstStyle/>
        <a:p>
          <a:endParaRPr lang="en-US"/>
        </a:p>
      </dgm:t>
    </dgm:pt>
    <dgm:pt modelId="{74619DFD-438D-4AE0-82E7-B329C58F4605}" type="pres">
      <dgm:prSet presAssocID="{0A5D012C-9B65-4F7E-A891-2E1A2485D628}" presName="linear" presStyleCnt="0">
        <dgm:presLayoutVars>
          <dgm:dir/>
          <dgm:animLvl val="lvl"/>
          <dgm:resizeHandles val="exact"/>
        </dgm:presLayoutVars>
      </dgm:prSet>
      <dgm:spPr/>
    </dgm:pt>
    <dgm:pt modelId="{D807FF51-891F-41E8-A328-2B97ED556601}" type="pres">
      <dgm:prSet presAssocID="{4CA62FD2-DAED-4E53-8079-F108125D623B}" presName="parentLin" presStyleCnt="0"/>
      <dgm:spPr/>
    </dgm:pt>
    <dgm:pt modelId="{208CD661-00F9-465A-8C7A-FDCFAACA782C}" type="pres">
      <dgm:prSet presAssocID="{4CA62FD2-DAED-4E53-8079-F108125D623B}" presName="parentLeftMargin" presStyleLbl="node1" presStyleIdx="0" presStyleCnt="3"/>
      <dgm:spPr/>
    </dgm:pt>
    <dgm:pt modelId="{3F560363-284E-4581-B986-51763A58BC19}" type="pres">
      <dgm:prSet presAssocID="{4CA62FD2-DAED-4E53-8079-F108125D62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3411BC-26BD-46A6-99FD-D2A6BBB38613}" type="pres">
      <dgm:prSet presAssocID="{4CA62FD2-DAED-4E53-8079-F108125D623B}" presName="negativeSpace" presStyleCnt="0"/>
      <dgm:spPr/>
    </dgm:pt>
    <dgm:pt modelId="{680E6050-BBD5-4A1F-9186-7F1E414F0077}" type="pres">
      <dgm:prSet presAssocID="{4CA62FD2-DAED-4E53-8079-F108125D623B}" presName="childText" presStyleLbl="conFgAcc1" presStyleIdx="0" presStyleCnt="3">
        <dgm:presLayoutVars>
          <dgm:bulletEnabled val="1"/>
        </dgm:presLayoutVars>
      </dgm:prSet>
      <dgm:spPr/>
    </dgm:pt>
    <dgm:pt modelId="{069210C1-2891-4546-98FA-5928BEE50491}" type="pres">
      <dgm:prSet presAssocID="{86065902-BB82-43B3-A8DC-7183146DA68B}" presName="spaceBetweenRectangles" presStyleCnt="0"/>
      <dgm:spPr/>
    </dgm:pt>
    <dgm:pt modelId="{34412EB6-C621-493A-9D48-E00746CEFEA9}" type="pres">
      <dgm:prSet presAssocID="{FEA537D6-4FBF-4D79-BE78-612C32D5689C}" presName="parentLin" presStyleCnt="0"/>
      <dgm:spPr/>
    </dgm:pt>
    <dgm:pt modelId="{06B2150B-FEE9-41D6-9BBB-E977AA476762}" type="pres">
      <dgm:prSet presAssocID="{FEA537D6-4FBF-4D79-BE78-612C32D5689C}" presName="parentLeftMargin" presStyleLbl="node1" presStyleIdx="0" presStyleCnt="3"/>
      <dgm:spPr/>
    </dgm:pt>
    <dgm:pt modelId="{D6660700-0B1B-44CE-8B79-1813B1B5E440}" type="pres">
      <dgm:prSet presAssocID="{FEA537D6-4FBF-4D79-BE78-612C32D568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627DC7-357B-43BE-B2B9-12FAC64A4628}" type="pres">
      <dgm:prSet presAssocID="{FEA537D6-4FBF-4D79-BE78-612C32D5689C}" presName="negativeSpace" presStyleCnt="0"/>
      <dgm:spPr/>
    </dgm:pt>
    <dgm:pt modelId="{0F9BB5B3-3863-4C45-83C9-36897930DCD4}" type="pres">
      <dgm:prSet presAssocID="{FEA537D6-4FBF-4D79-BE78-612C32D5689C}" presName="childText" presStyleLbl="conFgAcc1" presStyleIdx="1" presStyleCnt="3">
        <dgm:presLayoutVars>
          <dgm:bulletEnabled val="1"/>
        </dgm:presLayoutVars>
      </dgm:prSet>
      <dgm:spPr/>
    </dgm:pt>
    <dgm:pt modelId="{AED30763-4429-4299-B28C-148D9EF61B28}" type="pres">
      <dgm:prSet presAssocID="{9D414154-18F2-4817-9AD4-A38A29977094}" presName="spaceBetweenRectangles" presStyleCnt="0"/>
      <dgm:spPr/>
    </dgm:pt>
    <dgm:pt modelId="{74A9D15E-748D-4C97-B6E1-CA27222E7FE9}" type="pres">
      <dgm:prSet presAssocID="{49A8EE7C-1A66-4AEF-9180-6C9CA1026D74}" presName="parentLin" presStyleCnt="0"/>
      <dgm:spPr/>
    </dgm:pt>
    <dgm:pt modelId="{7F0C84CF-1E35-4A8B-94FC-A611CDE54196}" type="pres">
      <dgm:prSet presAssocID="{49A8EE7C-1A66-4AEF-9180-6C9CA1026D74}" presName="parentLeftMargin" presStyleLbl="node1" presStyleIdx="1" presStyleCnt="3"/>
      <dgm:spPr/>
    </dgm:pt>
    <dgm:pt modelId="{B7B70F85-3AF9-485F-A99E-DFC6A1982D19}" type="pres">
      <dgm:prSet presAssocID="{49A8EE7C-1A66-4AEF-9180-6C9CA1026D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E867C7E-C5BD-421D-B7CF-8125034DB611}" type="pres">
      <dgm:prSet presAssocID="{49A8EE7C-1A66-4AEF-9180-6C9CA1026D74}" presName="negativeSpace" presStyleCnt="0"/>
      <dgm:spPr/>
    </dgm:pt>
    <dgm:pt modelId="{95B91A01-CC53-480E-8423-52800EAE3B6F}" type="pres">
      <dgm:prSet presAssocID="{49A8EE7C-1A66-4AEF-9180-6C9CA1026D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D63700-A064-46A0-89FA-49E168B8BCDC}" type="presOf" srcId="{49A8EE7C-1A66-4AEF-9180-6C9CA1026D74}" destId="{7F0C84CF-1E35-4A8B-94FC-A611CDE54196}" srcOrd="0" destOrd="0" presId="urn:microsoft.com/office/officeart/2005/8/layout/list1"/>
    <dgm:cxn modelId="{77BC3F0C-68C1-430B-8701-5631FCCAA120}" type="presOf" srcId="{0A5D012C-9B65-4F7E-A891-2E1A2485D628}" destId="{74619DFD-438D-4AE0-82E7-B329C58F4605}" srcOrd="0" destOrd="0" presId="urn:microsoft.com/office/officeart/2005/8/layout/list1"/>
    <dgm:cxn modelId="{8E633338-5DC5-4981-96E3-2EC110383EA0}" srcId="{0A5D012C-9B65-4F7E-A891-2E1A2485D628}" destId="{FEA537D6-4FBF-4D79-BE78-612C32D5689C}" srcOrd="1" destOrd="0" parTransId="{59BA05FB-66DB-4582-8D62-383A8F8B0F4C}" sibTransId="{9D414154-18F2-4817-9AD4-A38A29977094}"/>
    <dgm:cxn modelId="{F1C7FD60-9D44-4062-8198-0D27529CE039}" srcId="{0A5D012C-9B65-4F7E-A891-2E1A2485D628}" destId="{4CA62FD2-DAED-4E53-8079-F108125D623B}" srcOrd="0" destOrd="0" parTransId="{D1F49213-9560-4DB7-A11B-8B855353DDDE}" sibTransId="{86065902-BB82-43B3-A8DC-7183146DA68B}"/>
    <dgm:cxn modelId="{B09D3B49-0135-444B-96B1-EA39C46397C7}" type="presOf" srcId="{4CA62FD2-DAED-4E53-8079-F108125D623B}" destId="{3F560363-284E-4581-B986-51763A58BC19}" srcOrd="1" destOrd="0" presId="urn:microsoft.com/office/officeart/2005/8/layout/list1"/>
    <dgm:cxn modelId="{85CF596B-F299-439F-86B6-E0E101117E06}" type="presOf" srcId="{FEA537D6-4FBF-4D79-BE78-612C32D5689C}" destId="{D6660700-0B1B-44CE-8B79-1813B1B5E440}" srcOrd="1" destOrd="0" presId="urn:microsoft.com/office/officeart/2005/8/layout/list1"/>
    <dgm:cxn modelId="{A770F658-7391-4899-967E-94AEB75AA6D6}" type="presOf" srcId="{4CA62FD2-DAED-4E53-8079-F108125D623B}" destId="{208CD661-00F9-465A-8C7A-FDCFAACA782C}" srcOrd="0" destOrd="0" presId="urn:microsoft.com/office/officeart/2005/8/layout/list1"/>
    <dgm:cxn modelId="{73BABA7C-1BED-4584-9AF0-F77B610D36AC}" srcId="{0A5D012C-9B65-4F7E-A891-2E1A2485D628}" destId="{49A8EE7C-1A66-4AEF-9180-6C9CA1026D74}" srcOrd="2" destOrd="0" parTransId="{87AEE143-84A9-4DA3-A9C4-9B043BE99D8F}" sibTransId="{946DF0AB-275D-4F63-AFC9-E999974E593B}"/>
    <dgm:cxn modelId="{FBCF0EBB-A38D-4ED6-A86F-D69E8E5BE2AA}" type="presOf" srcId="{FEA537D6-4FBF-4D79-BE78-612C32D5689C}" destId="{06B2150B-FEE9-41D6-9BBB-E977AA476762}" srcOrd="0" destOrd="0" presId="urn:microsoft.com/office/officeart/2005/8/layout/list1"/>
    <dgm:cxn modelId="{ABAB11EF-1B75-4E43-9485-EE07A56AE497}" type="presOf" srcId="{49A8EE7C-1A66-4AEF-9180-6C9CA1026D74}" destId="{B7B70F85-3AF9-485F-A99E-DFC6A1982D19}" srcOrd="1" destOrd="0" presId="urn:microsoft.com/office/officeart/2005/8/layout/list1"/>
    <dgm:cxn modelId="{9590803D-37BF-4F85-BFED-E2FA806D383E}" type="presParOf" srcId="{74619DFD-438D-4AE0-82E7-B329C58F4605}" destId="{D807FF51-891F-41E8-A328-2B97ED556601}" srcOrd="0" destOrd="0" presId="urn:microsoft.com/office/officeart/2005/8/layout/list1"/>
    <dgm:cxn modelId="{7D41F8C0-30BA-4670-8C8D-2E2FF0495B74}" type="presParOf" srcId="{D807FF51-891F-41E8-A328-2B97ED556601}" destId="{208CD661-00F9-465A-8C7A-FDCFAACA782C}" srcOrd="0" destOrd="0" presId="urn:microsoft.com/office/officeart/2005/8/layout/list1"/>
    <dgm:cxn modelId="{43D15CB9-529A-40FF-915F-CEC3E790E027}" type="presParOf" srcId="{D807FF51-891F-41E8-A328-2B97ED556601}" destId="{3F560363-284E-4581-B986-51763A58BC19}" srcOrd="1" destOrd="0" presId="urn:microsoft.com/office/officeart/2005/8/layout/list1"/>
    <dgm:cxn modelId="{7F104075-66B4-49FF-949F-AAD9C9515F1F}" type="presParOf" srcId="{74619DFD-438D-4AE0-82E7-B329C58F4605}" destId="{1E3411BC-26BD-46A6-99FD-D2A6BBB38613}" srcOrd="1" destOrd="0" presId="urn:microsoft.com/office/officeart/2005/8/layout/list1"/>
    <dgm:cxn modelId="{AB3DE999-59CA-4DBC-B574-EA15F61BD110}" type="presParOf" srcId="{74619DFD-438D-4AE0-82E7-B329C58F4605}" destId="{680E6050-BBD5-4A1F-9186-7F1E414F0077}" srcOrd="2" destOrd="0" presId="urn:microsoft.com/office/officeart/2005/8/layout/list1"/>
    <dgm:cxn modelId="{05336120-312D-4392-B3E7-12ABAFC2DB2E}" type="presParOf" srcId="{74619DFD-438D-4AE0-82E7-B329C58F4605}" destId="{069210C1-2891-4546-98FA-5928BEE50491}" srcOrd="3" destOrd="0" presId="urn:microsoft.com/office/officeart/2005/8/layout/list1"/>
    <dgm:cxn modelId="{37A82EF1-DB55-4C53-A042-54D484DC0078}" type="presParOf" srcId="{74619DFD-438D-4AE0-82E7-B329C58F4605}" destId="{34412EB6-C621-493A-9D48-E00746CEFEA9}" srcOrd="4" destOrd="0" presId="urn:microsoft.com/office/officeart/2005/8/layout/list1"/>
    <dgm:cxn modelId="{B5FF4523-92D7-4427-BC5D-CA9894E18A62}" type="presParOf" srcId="{34412EB6-C621-493A-9D48-E00746CEFEA9}" destId="{06B2150B-FEE9-41D6-9BBB-E977AA476762}" srcOrd="0" destOrd="0" presId="urn:microsoft.com/office/officeart/2005/8/layout/list1"/>
    <dgm:cxn modelId="{089A33FF-B22E-4952-BF7B-ECB6922A7C08}" type="presParOf" srcId="{34412EB6-C621-493A-9D48-E00746CEFEA9}" destId="{D6660700-0B1B-44CE-8B79-1813B1B5E440}" srcOrd="1" destOrd="0" presId="urn:microsoft.com/office/officeart/2005/8/layout/list1"/>
    <dgm:cxn modelId="{C02F9C5F-5979-4EC6-8223-6E65C201B5A9}" type="presParOf" srcId="{74619DFD-438D-4AE0-82E7-B329C58F4605}" destId="{21627DC7-357B-43BE-B2B9-12FAC64A4628}" srcOrd="5" destOrd="0" presId="urn:microsoft.com/office/officeart/2005/8/layout/list1"/>
    <dgm:cxn modelId="{57021C97-0BEB-4D37-9422-5EA66C9CC7C0}" type="presParOf" srcId="{74619DFD-438D-4AE0-82E7-B329C58F4605}" destId="{0F9BB5B3-3863-4C45-83C9-36897930DCD4}" srcOrd="6" destOrd="0" presId="urn:microsoft.com/office/officeart/2005/8/layout/list1"/>
    <dgm:cxn modelId="{7D50EEDB-8D3D-4A7A-B2F9-58C12E6EF906}" type="presParOf" srcId="{74619DFD-438D-4AE0-82E7-B329C58F4605}" destId="{AED30763-4429-4299-B28C-148D9EF61B28}" srcOrd="7" destOrd="0" presId="urn:microsoft.com/office/officeart/2005/8/layout/list1"/>
    <dgm:cxn modelId="{D1FCEFEC-497D-43B0-ADAB-9C983431835F}" type="presParOf" srcId="{74619DFD-438D-4AE0-82E7-B329C58F4605}" destId="{74A9D15E-748D-4C97-B6E1-CA27222E7FE9}" srcOrd="8" destOrd="0" presId="urn:microsoft.com/office/officeart/2005/8/layout/list1"/>
    <dgm:cxn modelId="{FDA0337B-E8AA-487D-838B-1BA6B6FF6DCA}" type="presParOf" srcId="{74A9D15E-748D-4C97-B6E1-CA27222E7FE9}" destId="{7F0C84CF-1E35-4A8B-94FC-A611CDE54196}" srcOrd="0" destOrd="0" presId="urn:microsoft.com/office/officeart/2005/8/layout/list1"/>
    <dgm:cxn modelId="{E9032209-7E56-4AA5-AA4D-255B3736813E}" type="presParOf" srcId="{74A9D15E-748D-4C97-B6E1-CA27222E7FE9}" destId="{B7B70F85-3AF9-485F-A99E-DFC6A1982D19}" srcOrd="1" destOrd="0" presId="urn:microsoft.com/office/officeart/2005/8/layout/list1"/>
    <dgm:cxn modelId="{C806576F-F6C3-41B9-AA7A-66E33D320078}" type="presParOf" srcId="{74619DFD-438D-4AE0-82E7-B329C58F4605}" destId="{3E867C7E-C5BD-421D-B7CF-8125034DB611}" srcOrd="9" destOrd="0" presId="urn:microsoft.com/office/officeart/2005/8/layout/list1"/>
    <dgm:cxn modelId="{252086E9-F550-44AD-90C5-F4742D6BD661}" type="presParOf" srcId="{74619DFD-438D-4AE0-82E7-B329C58F4605}" destId="{95B91A01-CC53-480E-8423-52800EAE3B6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76E02E-7FD4-463C-9542-7FFBDAAFA60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C0BCCB-03C0-40DA-B178-C37E13FAA93F}">
      <dgm:prSet/>
      <dgm:spPr/>
      <dgm:t>
        <a:bodyPr/>
        <a:lstStyle/>
        <a:p>
          <a:r>
            <a:rPr lang="en-US" b="1"/>
            <a:t>496</a:t>
          </a:r>
          <a:r>
            <a:rPr lang="en-US"/>
            <a:t> Studies</a:t>
          </a:r>
        </a:p>
      </dgm:t>
    </dgm:pt>
    <dgm:pt modelId="{603B266C-F11B-47B7-A1D7-FCBA644470D4}" type="parTrans" cxnId="{8E5DC3D4-CBB0-4CB6-8097-C9186D8E1F8F}">
      <dgm:prSet/>
      <dgm:spPr/>
      <dgm:t>
        <a:bodyPr/>
        <a:lstStyle/>
        <a:p>
          <a:endParaRPr lang="en-US"/>
        </a:p>
      </dgm:t>
    </dgm:pt>
    <dgm:pt modelId="{5A7C2736-81FD-4BF3-9A57-1ED8676956DB}" type="sibTrans" cxnId="{8E5DC3D4-CBB0-4CB6-8097-C9186D8E1F8F}">
      <dgm:prSet/>
      <dgm:spPr/>
      <dgm:t>
        <a:bodyPr/>
        <a:lstStyle/>
        <a:p>
          <a:endParaRPr lang="en-US"/>
        </a:p>
      </dgm:t>
    </dgm:pt>
    <dgm:pt modelId="{8E8F805A-B445-4692-A54B-81522CEDA1C4}">
      <dgm:prSet/>
      <dgm:spPr/>
      <dgm:t>
        <a:bodyPr/>
        <a:lstStyle/>
        <a:p>
          <a:r>
            <a:rPr lang="en-US" b="1" dirty="0"/>
            <a:t>38</a:t>
          </a:r>
          <a:r>
            <a:rPr lang="en-US" dirty="0"/>
            <a:t> Unique sIRBs</a:t>
          </a:r>
        </a:p>
      </dgm:t>
    </dgm:pt>
    <dgm:pt modelId="{A8273A7A-FDCB-4A90-A25C-4103EA42D145}" type="parTrans" cxnId="{8058BFCB-EDA2-4F52-BB29-5B29CB2C5FF5}">
      <dgm:prSet/>
      <dgm:spPr/>
      <dgm:t>
        <a:bodyPr/>
        <a:lstStyle/>
        <a:p>
          <a:endParaRPr lang="en-US"/>
        </a:p>
      </dgm:t>
    </dgm:pt>
    <dgm:pt modelId="{A089BB19-BC18-4CD7-B2F5-FF206CF38B48}" type="sibTrans" cxnId="{8058BFCB-EDA2-4F52-BB29-5B29CB2C5FF5}">
      <dgm:prSet/>
      <dgm:spPr/>
      <dgm:t>
        <a:bodyPr/>
        <a:lstStyle/>
        <a:p>
          <a:endParaRPr lang="en-US"/>
        </a:p>
      </dgm:t>
    </dgm:pt>
    <dgm:pt modelId="{5875E1E7-F00C-4AEA-AF30-DEA9584C3B2B}">
      <dgm:prSet/>
      <dgm:spPr/>
      <dgm:t>
        <a:bodyPr/>
        <a:lstStyle/>
        <a:p>
          <a:r>
            <a:rPr lang="en-US" b="1" dirty="0"/>
            <a:t>460</a:t>
          </a:r>
          <a:r>
            <a:rPr lang="en-US" dirty="0"/>
            <a:t> Participating sites (PSites)</a:t>
          </a:r>
        </a:p>
      </dgm:t>
    </dgm:pt>
    <dgm:pt modelId="{7CF94C35-CEB9-40FD-BCE0-2D8FDD5A905F}" type="parTrans" cxnId="{497B9C96-5DB0-4D06-872D-E68ED212315A}">
      <dgm:prSet/>
      <dgm:spPr/>
      <dgm:t>
        <a:bodyPr/>
        <a:lstStyle/>
        <a:p>
          <a:endParaRPr lang="en-US"/>
        </a:p>
      </dgm:t>
    </dgm:pt>
    <dgm:pt modelId="{01ACEDD0-569B-429C-9106-F6878341D045}" type="sibTrans" cxnId="{497B9C96-5DB0-4D06-872D-E68ED212315A}">
      <dgm:prSet/>
      <dgm:spPr/>
      <dgm:t>
        <a:bodyPr/>
        <a:lstStyle/>
        <a:p>
          <a:endParaRPr lang="en-US"/>
        </a:p>
      </dgm:t>
    </dgm:pt>
    <dgm:pt modelId="{88C5078F-9A7A-4360-9164-3E8FFB51F6FC}">
      <dgm:prSet/>
      <dgm:spPr/>
      <dgm:t>
        <a:bodyPr/>
        <a:lstStyle/>
        <a:p>
          <a:r>
            <a:rPr lang="en-US" b="1" dirty="0"/>
            <a:t>380</a:t>
          </a:r>
          <a:r>
            <a:rPr lang="en-US" dirty="0"/>
            <a:t> Unique PSites relying on an sIRB</a:t>
          </a:r>
        </a:p>
      </dgm:t>
    </dgm:pt>
    <dgm:pt modelId="{AF983F00-A984-4433-9C5F-CD49790932B2}" type="parTrans" cxnId="{75A5F332-996A-483F-B47A-3BF409DA7444}">
      <dgm:prSet/>
      <dgm:spPr/>
      <dgm:t>
        <a:bodyPr/>
        <a:lstStyle/>
        <a:p>
          <a:endParaRPr lang="en-US"/>
        </a:p>
      </dgm:t>
    </dgm:pt>
    <dgm:pt modelId="{B058E8FE-421B-4AEC-AE65-8582C20EB85F}" type="sibTrans" cxnId="{75A5F332-996A-483F-B47A-3BF409DA7444}">
      <dgm:prSet/>
      <dgm:spPr/>
      <dgm:t>
        <a:bodyPr/>
        <a:lstStyle/>
        <a:p>
          <a:endParaRPr lang="en-US"/>
        </a:p>
      </dgm:t>
    </dgm:pt>
    <dgm:pt modelId="{805689A2-BD93-43E8-8414-9A932F7951AB}">
      <dgm:prSet/>
      <dgm:spPr/>
      <dgm:t>
        <a:bodyPr/>
        <a:lstStyle/>
        <a:p>
          <a:r>
            <a:rPr lang="en-US" b="1" dirty="0"/>
            <a:t>2963</a:t>
          </a:r>
          <a:r>
            <a:rPr lang="en-US" dirty="0"/>
            <a:t> Reliances documented</a:t>
          </a:r>
        </a:p>
      </dgm:t>
    </dgm:pt>
    <dgm:pt modelId="{8C0C5F82-21DD-435A-A369-C9FFB3613A65}" type="parTrans" cxnId="{16565DC9-43C0-4F1D-B2F5-80B8C8E9528D}">
      <dgm:prSet/>
      <dgm:spPr/>
      <dgm:t>
        <a:bodyPr/>
        <a:lstStyle/>
        <a:p>
          <a:endParaRPr lang="en-US"/>
        </a:p>
      </dgm:t>
    </dgm:pt>
    <dgm:pt modelId="{4D5C6584-8E4E-46FB-9DBE-4712A02AB2B9}" type="sibTrans" cxnId="{16565DC9-43C0-4F1D-B2F5-80B8C8E9528D}">
      <dgm:prSet/>
      <dgm:spPr/>
      <dgm:t>
        <a:bodyPr/>
        <a:lstStyle/>
        <a:p>
          <a:endParaRPr lang="en-US"/>
        </a:p>
      </dgm:t>
    </dgm:pt>
    <dgm:pt modelId="{DAAA894B-D16A-44B1-9FCD-25931BC0FA25}">
      <dgm:prSet custT="1"/>
      <dgm:spPr/>
      <dgm:t>
        <a:bodyPr/>
        <a:lstStyle/>
        <a:p>
          <a:pPr algn="l"/>
          <a:r>
            <a:rPr lang="en-US" sz="3500" b="1" dirty="0"/>
            <a:t>2398</a:t>
          </a:r>
          <a:r>
            <a:rPr lang="en-US" sz="3500" dirty="0"/>
            <a:t> PSite approvals by an sIRB</a:t>
          </a:r>
        </a:p>
      </dgm:t>
    </dgm:pt>
    <dgm:pt modelId="{2A6F1212-39AA-403D-97CD-D87DC72D6C8E}" type="parTrans" cxnId="{3B31D759-F00D-4938-BE6F-1978B2BED332}">
      <dgm:prSet/>
      <dgm:spPr/>
      <dgm:t>
        <a:bodyPr/>
        <a:lstStyle/>
        <a:p>
          <a:endParaRPr lang="en-US"/>
        </a:p>
      </dgm:t>
    </dgm:pt>
    <dgm:pt modelId="{64D00617-3100-4076-8E55-4772BF96F842}" type="sibTrans" cxnId="{3B31D759-F00D-4938-BE6F-1978B2BED332}">
      <dgm:prSet/>
      <dgm:spPr/>
      <dgm:t>
        <a:bodyPr/>
        <a:lstStyle/>
        <a:p>
          <a:endParaRPr lang="en-US"/>
        </a:p>
      </dgm:t>
    </dgm:pt>
    <dgm:pt modelId="{12C7EEA7-21E5-4266-8A18-C1DB850799C6}" type="pres">
      <dgm:prSet presAssocID="{D776E02E-7FD4-463C-9542-7FFBDAAFA604}" presName="vert0" presStyleCnt="0">
        <dgm:presLayoutVars>
          <dgm:dir/>
          <dgm:animOne val="branch"/>
          <dgm:animLvl val="lvl"/>
        </dgm:presLayoutVars>
      </dgm:prSet>
      <dgm:spPr/>
    </dgm:pt>
    <dgm:pt modelId="{A44B3E32-4040-4AFD-B5F3-D60EE1B024FF}" type="pres">
      <dgm:prSet presAssocID="{B2C0BCCB-03C0-40DA-B178-C37E13FAA93F}" presName="thickLine" presStyleLbl="alignNode1" presStyleIdx="0" presStyleCnt="6"/>
      <dgm:spPr/>
    </dgm:pt>
    <dgm:pt modelId="{302163D9-7F9C-4874-946E-A29112123612}" type="pres">
      <dgm:prSet presAssocID="{B2C0BCCB-03C0-40DA-B178-C37E13FAA93F}" presName="horz1" presStyleCnt="0"/>
      <dgm:spPr/>
    </dgm:pt>
    <dgm:pt modelId="{32F77E00-B82C-4C1C-8560-B7EA9ECF77E4}" type="pres">
      <dgm:prSet presAssocID="{B2C0BCCB-03C0-40DA-B178-C37E13FAA93F}" presName="tx1" presStyleLbl="revTx" presStyleIdx="0" presStyleCnt="6"/>
      <dgm:spPr/>
    </dgm:pt>
    <dgm:pt modelId="{EC186A65-765B-4D9C-912F-9F81BEC91C86}" type="pres">
      <dgm:prSet presAssocID="{B2C0BCCB-03C0-40DA-B178-C37E13FAA93F}" presName="vert1" presStyleCnt="0"/>
      <dgm:spPr/>
    </dgm:pt>
    <dgm:pt modelId="{F75214AD-4472-4F3B-A715-BA2D4B8EB050}" type="pres">
      <dgm:prSet presAssocID="{8E8F805A-B445-4692-A54B-81522CEDA1C4}" presName="thickLine" presStyleLbl="alignNode1" presStyleIdx="1" presStyleCnt="6"/>
      <dgm:spPr/>
    </dgm:pt>
    <dgm:pt modelId="{D0FE47DA-953E-483C-AE40-4A00A2A385EF}" type="pres">
      <dgm:prSet presAssocID="{8E8F805A-B445-4692-A54B-81522CEDA1C4}" presName="horz1" presStyleCnt="0"/>
      <dgm:spPr/>
    </dgm:pt>
    <dgm:pt modelId="{0515D229-FA11-4D80-95DB-0ED58F211F96}" type="pres">
      <dgm:prSet presAssocID="{8E8F805A-B445-4692-A54B-81522CEDA1C4}" presName="tx1" presStyleLbl="revTx" presStyleIdx="1" presStyleCnt="6"/>
      <dgm:spPr/>
    </dgm:pt>
    <dgm:pt modelId="{47021B25-CF02-4A8C-A8E5-BFAB8215B9EF}" type="pres">
      <dgm:prSet presAssocID="{8E8F805A-B445-4692-A54B-81522CEDA1C4}" presName="vert1" presStyleCnt="0"/>
      <dgm:spPr/>
    </dgm:pt>
    <dgm:pt modelId="{BABEAD89-FACF-4B7E-B755-0ECD2F6BF1EE}" type="pres">
      <dgm:prSet presAssocID="{5875E1E7-F00C-4AEA-AF30-DEA9584C3B2B}" presName="thickLine" presStyleLbl="alignNode1" presStyleIdx="2" presStyleCnt="6"/>
      <dgm:spPr/>
    </dgm:pt>
    <dgm:pt modelId="{9FD17A5A-21CE-45A9-BE5E-6A992375E623}" type="pres">
      <dgm:prSet presAssocID="{5875E1E7-F00C-4AEA-AF30-DEA9584C3B2B}" presName="horz1" presStyleCnt="0"/>
      <dgm:spPr/>
    </dgm:pt>
    <dgm:pt modelId="{DB008B02-02FA-4363-8E51-CE1327397935}" type="pres">
      <dgm:prSet presAssocID="{5875E1E7-F00C-4AEA-AF30-DEA9584C3B2B}" presName="tx1" presStyleLbl="revTx" presStyleIdx="2" presStyleCnt="6"/>
      <dgm:spPr/>
    </dgm:pt>
    <dgm:pt modelId="{17894021-AA86-4CA5-9728-C339E4546CBB}" type="pres">
      <dgm:prSet presAssocID="{5875E1E7-F00C-4AEA-AF30-DEA9584C3B2B}" presName="vert1" presStyleCnt="0"/>
      <dgm:spPr/>
    </dgm:pt>
    <dgm:pt modelId="{D134464A-EFA7-41B8-B68D-04F75A28EE3E}" type="pres">
      <dgm:prSet presAssocID="{88C5078F-9A7A-4360-9164-3E8FFB51F6FC}" presName="thickLine" presStyleLbl="alignNode1" presStyleIdx="3" presStyleCnt="6"/>
      <dgm:spPr/>
    </dgm:pt>
    <dgm:pt modelId="{277BA62A-0656-4308-84DD-6199B65947E2}" type="pres">
      <dgm:prSet presAssocID="{88C5078F-9A7A-4360-9164-3E8FFB51F6FC}" presName="horz1" presStyleCnt="0"/>
      <dgm:spPr/>
    </dgm:pt>
    <dgm:pt modelId="{BE74A07E-8746-4FAA-90D4-EAE521C2D0C4}" type="pres">
      <dgm:prSet presAssocID="{88C5078F-9A7A-4360-9164-3E8FFB51F6FC}" presName="tx1" presStyleLbl="revTx" presStyleIdx="3" presStyleCnt="6"/>
      <dgm:spPr/>
    </dgm:pt>
    <dgm:pt modelId="{46D32692-4CF8-4942-A5D7-30C57F2FED96}" type="pres">
      <dgm:prSet presAssocID="{88C5078F-9A7A-4360-9164-3E8FFB51F6FC}" presName="vert1" presStyleCnt="0"/>
      <dgm:spPr/>
    </dgm:pt>
    <dgm:pt modelId="{7E3E6760-7698-42B9-BFB5-31F1C0EDC848}" type="pres">
      <dgm:prSet presAssocID="{805689A2-BD93-43E8-8414-9A932F7951AB}" presName="thickLine" presStyleLbl="alignNode1" presStyleIdx="4" presStyleCnt="6"/>
      <dgm:spPr/>
    </dgm:pt>
    <dgm:pt modelId="{58A40E42-CB97-4B52-B854-3ECDC712E691}" type="pres">
      <dgm:prSet presAssocID="{805689A2-BD93-43E8-8414-9A932F7951AB}" presName="horz1" presStyleCnt="0"/>
      <dgm:spPr/>
    </dgm:pt>
    <dgm:pt modelId="{E89EFB6B-1EF8-4CEE-9C1C-D31088DE1F3F}" type="pres">
      <dgm:prSet presAssocID="{805689A2-BD93-43E8-8414-9A932F7951AB}" presName="tx1" presStyleLbl="revTx" presStyleIdx="4" presStyleCnt="6"/>
      <dgm:spPr/>
    </dgm:pt>
    <dgm:pt modelId="{C0A38B96-2D1D-4A91-9411-37921C042F6A}" type="pres">
      <dgm:prSet presAssocID="{805689A2-BD93-43E8-8414-9A932F7951AB}" presName="vert1" presStyleCnt="0"/>
      <dgm:spPr/>
    </dgm:pt>
    <dgm:pt modelId="{D53A805B-966C-48EE-BA98-FE0F081678F2}" type="pres">
      <dgm:prSet presAssocID="{DAAA894B-D16A-44B1-9FCD-25931BC0FA25}" presName="thickLine" presStyleLbl="alignNode1" presStyleIdx="5" presStyleCnt="6"/>
      <dgm:spPr/>
    </dgm:pt>
    <dgm:pt modelId="{675B2494-2DF7-48CD-97FF-7A4B0FE2A930}" type="pres">
      <dgm:prSet presAssocID="{DAAA894B-D16A-44B1-9FCD-25931BC0FA25}" presName="horz1" presStyleCnt="0"/>
      <dgm:spPr/>
    </dgm:pt>
    <dgm:pt modelId="{95239FDA-42C5-41FE-B290-EB4CE572DF25}" type="pres">
      <dgm:prSet presAssocID="{DAAA894B-D16A-44B1-9FCD-25931BC0FA25}" presName="tx1" presStyleLbl="revTx" presStyleIdx="5" presStyleCnt="6"/>
      <dgm:spPr/>
    </dgm:pt>
    <dgm:pt modelId="{D954BE07-BA79-4511-9B73-140B6F5857B4}" type="pres">
      <dgm:prSet presAssocID="{DAAA894B-D16A-44B1-9FCD-25931BC0FA25}" presName="vert1" presStyleCnt="0"/>
      <dgm:spPr/>
    </dgm:pt>
  </dgm:ptLst>
  <dgm:cxnLst>
    <dgm:cxn modelId="{09EC8012-2E7B-4A46-8D84-DACEC0280E47}" type="presOf" srcId="{805689A2-BD93-43E8-8414-9A932F7951AB}" destId="{E89EFB6B-1EF8-4CEE-9C1C-D31088DE1F3F}" srcOrd="0" destOrd="0" presId="urn:microsoft.com/office/officeart/2008/layout/LinedList"/>
    <dgm:cxn modelId="{75A5F332-996A-483F-B47A-3BF409DA7444}" srcId="{D776E02E-7FD4-463C-9542-7FFBDAAFA604}" destId="{88C5078F-9A7A-4360-9164-3E8FFB51F6FC}" srcOrd="3" destOrd="0" parTransId="{AF983F00-A984-4433-9C5F-CD49790932B2}" sibTransId="{B058E8FE-421B-4AEC-AE65-8582C20EB85F}"/>
    <dgm:cxn modelId="{1EB52A35-AF3D-42CB-B209-D538A877BF20}" type="presOf" srcId="{DAAA894B-D16A-44B1-9FCD-25931BC0FA25}" destId="{95239FDA-42C5-41FE-B290-EB4CE572DF25}" srcOrd="0" destOrd="0" presId="urn:microsoft.com/office/officeart/2008/layout/LinedList"/>
    <dgm:cxn modelId="{33090E6C-7A0F-4564-B322-60F5987A3024}" type="presOf" srcId="{B2C0BCCB-03C0-40DA-B178-C37E13FAA93F}" destId="{32F77E00-B82C-4C1C-8560-B7EA9ECF77E4}" srcOrd="0" destOrd="0" presId="urn:microsoft.com/office/officeart/2008/layout/LinedList"/>
    <dgm:cxn modelId="{FF03B076-EB36-4024-9AEC-023BFFDDDD4B}" type="presOf" srcId="{88C5078F-9A7A-4360-9164-3E8FFB51F6FC}" destId="{BE74A07E-8746-4FAA-90D4-EAE521C2D0C4}" srcOrd="0" destOrd="0" presId="urn:microsoft.com/office/officeart/2008/layout/LinedList"/>
    <dgm:cxn modelId="{3B31D759-F00D-4938-BE6F-1978B2BED332}" srcId="{D776E02E-7FD4-463C-9542-7FFBDAAFA604}" destId="{DAAA894B-D16A-44B1-9FCD-25931BC0FA25}" srcOrd="5" destOrd="0" parTransId="{2A6F1212-39AA-403D-97CD-D87DC72D6C8E}" sibTransId="{64D00617-3100-4076-8E55-4772BF96F842}"/>
    <dgm:cxn modelId="{96508B93-0185-4BE8-A96A-B4215E5F2A5E}" type="presOf" srcId="{8E8F805A-B445-4692-A54B-81522CEDA1C4}" destId="{0515D229-FA11-4D80-95DB-0ED58F211F96}" srcOrd="0" destOrd="0" presId="urn:microsoft.com/office/officeart/2008/layout/LinedList"/>
    <dgm:cxn modelId="{497B9C96-5DB0-4D06-872D-E68ED212315A}" srcId="{D776E02E-7FD4-463C-9542-7FFBDAAFA604}" destId="{5875E1E7-F00C-4AEA-AF30-DEA9584C3B2B}" srcOrd="2" destOrd="0" parTransId="{7CF94C35-CEB9-40FD-BCE0-2D8FDD5A905F}" sibTransId="{01ACEDD0-569B-429C-9106-F6878341D045}"/>
    <dgm:cxn modelId="{9EC18DA6-3E52-4D03-92A1-4DFC9D85D56C}" type="presOf" srcId="{D776E02E-7FD4-463C-9542-7FFBDAAFA604}" destId="{12C7EEA7-21E5-4266-8A18-C1DB850799C6}" srcOrd="0" destOrd="0" presId="urn:microsoft.com/office/officeart/2008/layout/LinedList"/>
    <dgm:cxn modelId="{103E51B5-2E76-463E-9458-1539BC10A78E}" type="presOf" srcId="{5875E1E7-F00C-4AEA-AF30-DEA9584C3B2B}" destId="{DB008B02-02FA-4363-8E51-CE1327397935}" srcOrd="0" destOrd="0" presId="urn:microsoft.com/office/officeart/2008/layout/LinedList"/>
    <dgm:cxn modelId="{16565DC9-43C0-4F1D-B2F5-80B8C8E9528D}" srcId="{D776E02E-7FD4-463C-9542-7FFBDAAFA604}" destId="{805689A2-BD93-43E8-8414-9A932F7951AB}" srcOrd="4" destOrd="0" parTransId="{8C0C5F82-21DD-435A-A369-C9FFB3613A65}" sibTransId="{4D5C6584-8E4E-46FB-9DBE-4712A02AB2B9}"/>
    <dgm:cxn modelId="{8058BFCB-EDA2-4F52-BB29-5B29CB2C5FF5}" srcId="{D776E02E-7FD4-463C-9542-7FFBDAAFA604}" destId="{8E8F805A-B445-4692-A54B-81522CEDA1C4}" srcOrd="1" destOrd="0" parTransId="{A8273A7A-FDCB-4A90-A25C-4103EA42D145}" sibTransId="{A089BB19-BC18-4CD7-B2F5-FF206CF38B48}"/>
    <dgm:cxn modelId="{8E5DC3D4-CBB0-4CB6-8097-C9186D8E1F8F}" srcId="{D776E02E-7FD4-463C-9542-7FFBDAAFA604}" destId="{B2C0BCCB-03C0-40DA-B178-C37E13FAA93F}" srcOrd="0" destOrd="0" parTransId="{603B266C-F11B-47B7-A1D7-FCBA644470D4}" sibTransId="{5A7C2736-81FD-4BF3-9A57-1ED8676956DB}"/>
    <dgm:cxn modelId="{603A384A-1617-45D6-B96D-70E932B577FA}" type="presParOf" srcId="{12C7EEA7-21E5-4266-8A18-C1DB850799C6}" destId="{A44B3E32-4040-4AFD-B5F3-D60EE1B024FF}" srcOrd="0" destOrd="0" presId="urn:microsoft.com/office/officeart/2008/layout/LinedList"/>
    <dgm:cxn modelId="{48011502-BF97-4557-BA82-1B6F0A750909}" type="presParOf" srcId="{12C7EEA7-21E5-4266-8A18-C1DB850799C6}" destId="{302163D9-7F9C-4874-946E-A29112123612}" srcOrd="1" destOrd="0" presId="urn:microsoft.com/office/officeart/2008/layout/LinedList"/>
    <dgm:cxn modelId="{FAB21BDF-FFCF-4BA2-BB3C-10B0BCBD2ED0}" type="presParOf" srcId="{302163D9-7F9C-4874-946E-A29112123612}" destId="{32F77E00-B82C-4C1C-8560-B7EA9ECF77E4}" srcOrd="0" destOrd="0" presId="urn:microsoft.com/office/officeart/2008/layout/LinedList"/>
    <dgm:cxn modelId="{9E7191A5-EA0A-425F-8A1A-CC31311B044F}" type="presParOf" srcId="{302163D9-7F9C-4874-946E-A29112123612}" destId="{EC186A65-765B-4D9C-912F-9F81BEC91C86}" srcOrd="1" destOrd="0" presId="urn:microsoft.com/office/officeart/2008/layout/LinedList"/>
    <dgm:cxn modelId="{5D9CE4C9-EC9F-47AF-8891-A224F11631B4}" type="presParOf" srcId="{12C7EEA7-21E5-4266-8A18-C1DB850799C6}" destId="{F75214AD-4472-4F3B-A715-BA2D4B8EB050}" srcOrd="2" destOrd="0" presId="urn:microsoft.com/office/officeart/2008/layout/LinedList"/>
    <dgm:cxn modelId="{9F57EFD8-D037-4DA5-81D4-64CE24528BEB}" type="presParOf" srcId="{12C7EEA7-21E5-4266-8A18-C1DB850799C6}" destId="{D0FE47DA-953E-483C-AE40-4A00A2A385EF}" srcOrd="3" destOrd="0" presId="urn:microsoft.com/office/officeart/2008/layout/LinedList"/>
    <dgm:cxn modelId="{23C7FB5D-32BE-44C6-8FB9-B99F99B77EFA}" type="presParOf" srcId="{D0FE47DA-953E-483C-AE40-4A00A2A385EF}" destId="{0515D229-FA11-4D80-95DB-0ED58F211F96}" srcOrd="0" destOrd="0" presId="urn:microsoft.com/office/officeart/2008/layout/LinedList"/>
    <dgm:cxn modelId="{40BC46DB-DB4F-4902-A506-38C403219E09}" type="presParOf" srcId="{D0FE47DA-953E-483C-AE40-4A00A2A385EF}" destId="{47021B25-CF02-4A8C-A8E5-BFAB8215B9EF}" srcOrd="1" destOrd="0" presId="urn:microsoft.com/office/officeart/2008/layout/LinedList"/>
    <dgm:cxn modelId="{696283A9-3187-4FD3-B3C7-51037364F1AA}" type="presParOf" srcId="{12C7EEA7-21E5-4266-8A18-C1DB850799C6}" destId="{BABEAD89-FACF-4B7E-B755-0ECD2F6BF1EE}" srcOrd="4" destOrd="0" presId="urn:microsoft.com/office/officeart/2008/layout/LinedList"/>
    <dgm:cxn modelId="{8311C863-5FEC-40E9-826C-48B3D79C7C84}" type="presParOf" srcId="{12C7EEA7-21E5-4266-8A18-C1DB850799C6}" destId="{9FD17A5A-21CE-45A9-BE5E-6A992375E623}" srcOrd="5" destOrd="0" presId="urn:microsoft.com/office/officeart/2008/layout/LinedList"/>
    <dgm:cxn modelId="{FD69CD4D-53C7-4613-95AE-E9F51F5210F4}" type="presParOf" srcId="{9FD17A5A-21CE-45A9-BE5E-6A992375E623}" destId="{DB008B02-02FA-4363-8E51-CE1327397935}" srcOrd="0" destOrd="0" presId="urn:microsoft.com/office/officeart/2008/layout/LinedList"/>
    <dgm:cxn modelId="{8D6A7205-5CA1-4BEE-B66F-915CC1A3132F}" type="presParOf" srcId="{9FD17A5A-21CE-45A9-BE5E-6A992375E623}" destId="{17894021-AA86-4CA5-9728-C339E4546CBB}" srcOrd="1" destOrd="0" presId="urn:microsoft.com/office/officeart/2008/layout/LinedList"/>
    <dgm:cxn modelId="{4F63B062-FD23-4201-BF4D-03466CBDD317}" type="presParOf" srcId="{12C7EEA7-21E5-4266-8A18-C1DB850799C6}" destId="{D134464A-EFA7-41B8-B68D-04F75A28EE3E}" srcOrd="6" destOrd="0" presId="urn:microsoft.com/office/officeart/2008/layout/LinedList"/>
    <dgm:cxn modelId="{27A4D0D4-1D7A-4908-9B56-1E387BB430C3}" type="presParOf" srcId="{12C7EEA7-21E5-4266-8A18-C1DB850799C6}" destId="{277BA62A-0656-4308-84DD-6199B65947E2}" srcOrd="7" destOrd="0" presId="urn:microsoft.com/office/officeart/2008/layout/LinedList"/>
    <dgm:cxn modelId="{2A78B7A0-B83E-428B-AEB1-B526EDD71F33}" type="presParOf" srcId="{277BA62A-0656-4308-84DD-6199B65947E2}" destId="{BE74A07E-8746-4FAA-90D4-EAE521C2D0C4}" srcOrd="0" destOrd="0" presId="urn:microsoft.com/office/officeart/2008/layout/LinedList"/>
    <dgm:cxn modelId="{B1EF8274-A775-4F85-9BC9-94A4C7202E49}" type="presParOf" srcId="{277BA62A-0656-4308-84DD-6199B65947E2}" destId="{46D32692-4CF8-4942-A5D7-30C57F2FED96}" srcOrd="1" destOrd="0" presId="urn:microsoft.com/office/officeart/2008/layout/LinedList"/>
    <dgm:cxn modelId="{4DDE598A-D9E5-4F58-87E7-3E71EB017534}" type="presParOf" srcId="{12C7EEA7-21E5-4266-8A18-C1DB850799C6}" destId="{7E3E6760-7698-42B9-BFB5-31F1C0EDC848}" srcOrd="8" destOrd="0" presId="urn:microsoft.com/office/officeart/2008/layout/LinedList"/>
    <dgm:cxn modelId="{19B12B2F-4424-49F4-BFE5-1DF6CECC6AA1}" type="presParOf" srcId="{12C7EEA7-21E5-4266-8A18-C1DB850799C6}" destId="{58A40E42-CB97-4B52-B854-3ECDC712E691}" srcOrd="9" destOrd="0" presId="urn:microsoft.com/office/officeart/2008/layout/LinedList"/>
    <dgm:cxn modelId="{6C9AB5FE-41E1-4236-94B2-6881DC80E0A2}" type="presParOf" srcId="{58A40E42-CB97-4B52-B854-3ECDC712E691}" destId="{E89EFB6B-1EF8-4CEE-9C1C-D31088DE1F3F}" srcOrd="0" destOrd="0" presId="urn:microsoft.com/office/officeart/2008/layout/LinedList"/>
    <dgm:cxn modelId="{B9A90B2B-8D9A-475C-96EF-4A0FDA9D8AD6}" type="presParOf" srcId="{58A40E42-CB97-4B52-B854-3ECDC712E691}" destId="{C0A38B96-2D1D-4A91-9411-37921C042F6A}" srcOrd="1" destOrd="0" presId="urn:microsoft.com/office/officeart/2008/layout/LinedList"/>
    <dgm:cxn modelId="{79F4230E-809A-4B09-B1C0-039C8F609444}" type="presParOf" srcId="{12C7EEA7-21E5-4266-8A18-C1DB850799C6}" destId="{D53A805B-966C-48EE-BA98-FE0F081678F2}" srcOrd="10" destOrd="0" presId="urn:microsoft.com/office/officeart/2008/layout/LinedList"/>
    <dgm:cxn modelId="{EFD0E709-A10B-45AE-8C07-9463F7A368D4}" type="presParOf" srcId="{12C7EEA7-21E5-4266-8A18-C1DB850799C6}" destId="{675B2494-2DF7-48CD-97FF-7A4B0FE2A930}" srcOrd="11" destOrd="0" presId="urn:microsoft.com/office/officeart/2008/layout/LinedList"/>
    <dgm:cxn modelId="{B306B158-6868-4BB3-A26E-84DFCF3346D8}" type="presParOf" srcId="{675B2494-2DF7-48CD-97FF-7A4B0FE2A930}" destId="{95239FDA-42C5-41FE-B290-EB4CE572DF25}" srcOrd="0" destOrd="0" presId="urn:microsoft.com/office/officeart/2008/layout/LinedList"/>
    <dgm:cxn modelId="{AD28E8F9-A5D9-41A3-8E2C-831B4B89942E}" type="presParOf" srcId="{675B2494-2DF7-48CD-97FF-7A4B0FE2A930}" destId="{D954BE07-BA79-4511-9B73-140B6F5857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D5502A-EB8A-4940-93CA-036933DBB0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AAEF32-7220-4212-8183-048DEB2EA6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Lead study team training on the sIRB process &amp; using IREx</a:t>
          </a:r>
        </a:p>
      </dgm:t>
    </dgm:pt>
    <dgm:pt modelId="{8FA6CDB1-0522-48AF-AACC-8E94732E8B49}" type="parTrans" cxnId="{7A0A98D9-2C8B-4BD8-92B7-67CC394D7098}">
      <dgm:prSet/>
      <dgm:spPr/>
      <dgm:t>
        <a:bodyPr/>
        <a:lstStyle/>
        <a:p>
          <a:endParaRPr lang="en-US"/>
        </a:p>
      </dgm:t>
    </dgm:pt>
    <dgm:pt modelId="{113BF215-337B-4174-BD5B-5FEB41790215}" type="sibTrans" cxnId="{7A0A98D9-2C8B-4BD8-92B7-67CC394D7098}">
      <dgm:prSet/>
      <dgm:spPr/>
      <dgm:t>
        <a:bodyPr/>
        <a:lstStyle/>
        <a:p>
          <a:endParaRPr lang="en-US"/>
        </a:p>
      </dgm:t>
    </dgm:pt>
    <dgm:pt modelId="{5EA3E10A-C9C0-4940-9573-CD05BCD7D7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Study-wide training for PSite Coordinators on the sIRB process &amp; IREx </a:t>
          </a:r>
        </a:p>
      </dgm:t>
    </dgm:pt>
    <dgm:pt modelId="{F3E0AE67-0119-4D26-8F74-5D1A6D462C5A}" type="parTrans" cxnId="{F94A6B7E-D472-43E5-9A34-E364DC516D87}">
      <dgm:prSet/>
      <dgm:spPr/>
      <dgm:t>
        <a:bodyPr/>
        <a:lstStyle/>
        <a:p>
          <a:endParaRPr lang="en-US"/>
        </a:p>
      </dgm:t>
    </dgm:pt>
    <dgm:pt modelId="{F2D6527C-DD24-4E56-A8B4-0396D76D42D2}" type="sibTrans" cxnId="{F94A6B7E-D472-43E5-9A34-E364DC516D87}">
      <dgm:prSet/>
      <dgm:spPr/>
      <dgm:t>
        <a:bodyPr/>
        <a:lstStyle/>
        <a:p>
          <a:endParaRPr lang="en-US"/>
        </a:p>
      </dgm:t>
    </dgm:pt>
    <dgm:pt modelId="{711375C4-CE6E-4149-8041-DE128D916A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Dashboards displaying site progress</a:t>
          </a:r>
        </a:p>
      </dgm:t>
    </dgm:pt>
    <dgm:pt modelId="{60612737-0929-43E9-A358-68F52BE07AE0}" type="parTrans" cxnId="{6F7DBD06-3437-4E03-B9B3-1878627F560A}">
      <dgm:prSet/>
      <dgm:spPr/>
      <dgm:t>
        <a:bodyPr/>
        <a:lstStyle/>
        <a:p>
          <a:endParaRPr lang="en-US"/>
        </a:p>
      </dgm:t>
    </dgm:pt>
    <dgm:pt modelId="{92F2829A-E19F-43EB-BD4C-429B8ECE9E1E}" type="sibTrans" cxnId="{6F7DBD06-3437-4E03-B9B3-1878627F560A}">
      <dgm:prSet/>
      <dgm:spPr/>
      <dgm:t>
        <a:bodyPr/>
        <a:lstStyle/>
        <a:p>
          <a:endParaRPr lang="en-US"/>
        </a:p>
      </dgm:t>
    </dgm:pt>
    <dgm:pt modelId="{9BFC9709-385C-4A2F-B919-084283CB6A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Study-specific emails with tailored suggestions for helping sites</a:t>
          </a:r>
        </a:p>
      </dgm:t>
    </dgm:pt>
    <dgm:pt modelId="{B5F36AE2-45AE-4236-8AEC-206DE3046A3A}" type="parTrans" cxnId="{F3EBB89E-EAE9-4BBE-B4E6-4BA913F569D5}">
      <dgm:prSet/>
      <dgm:spPr/>
      <dgm:t>
        <a:bodyPr/>
        <a:lstStyle/>
        <a:p>
          <a:endParaRPr lang="en-US"/>
        </a:p>
      </dgm:t>
    </dgm:pt>
    <dgm:pt modelId="{93DBB269-83EB-45BD-BB0C-98A55F2C0F29}" type="sibTrans" cxnId="{F3EBB89E-EAE9-4BBE-B4E6-4BA913F569D5}">
      <dgm:prSet/>
      <dgm:spPr/>
      <dgm:t>
        <a:bodyPr/>
        <a:lstStyle/>
        <a:p>
          <a:endParaRPr lang="en-US"/>
        </a:p>
      </dgm:t>
    </dgm:pt>
    <dgm:pt modelId="{C46A76D6-81B0-4872-80D4-5D4DE15A6E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Reliance instruction template</a:t>
          </a:r>
        </a:p>
      </dgm:t>
    </dgm:pt>
    <dgm:pt modelId="{7A14AA70-F208-4038-870F-83B86CAEAEB9}" type="parTrans" cxnId="{8D5E680B-638E-44BA-841E-F9EDFCFFA6CE}">
      <dgm:prSet/>
      <dgm:spPr/>
      <dgm:t>
        <a:bodyPr/>
        <a:lstStyle/>
        <a:p>
          <a:endParaRPr lang="en-US"/>
        </a:p>
      </dgm:t>
    </dgm:pt>
    <dgm:pt modelId="{D8597681-52D5-4828-BE00-87185F7A4113}" type="sibTrans" cxnId="{8D5E680B-638E-44BA-841E-F9EDFCFFA6CE}">
      <dgm:prSet/>
      <dgm:spPr/>
      <dgm:t>
        <a:bodyPr/>
        <a:lstStyle/>
        <a:p>
          <a:endParaRPr lang="en-US"/>
        </a:p>
      </dgm:t>
    </dgm:pt>
    <dgm:pt modelId="{DB4EA97D-0249-47AF-910C-7722BCC5B778}" type="pres">
      <dgm:prSet presAssocID="{C0D5502A-EB8A-4940-93CA-036933DBB0D2}" presName="root" presStyleCnt="0">
        <dgm:presLayoutVars>
          <dgm:dir/>
          <dgm:resizeHandles val="exact"/>
        </dgm:presLayoutVars>
      </dgm:prSet>
      <dgm:spPr/>
    </dgm:pt>
    <dgm:pt modelId="{4611D48F-47F7-46F3-92BF-BBAE54FAADC6}" type="pres">
      <dgm:prSet presAssocID="{B6AAEF32-7220-4212-8183-048DEB2EA627}" presName="compNode" presStyleCnt="0"/>
      <dgm:spPr/>
    </dgm:pt>
    <dgm:pt modelId="{7B37417F-1910-4F0C-BE5E-868A6A09AAF1}" type="pres">
      <dgm:prSet presAssocID="{B6AAEF32-7220-4212-8183-048DEB2EA627}" presName="bgRect" presStyleLbl="bgShp" presStyleIdx="0" presStyleCnt="5"/>
      <dgm:spPr/>
    </dgm:pt>
    <dgm:pt modelId="{8E90B611-24E5-4A32-B3D6-03A777B09A98}" type="pres">
      <dgm:prSet presAssocID="{B6AAEF32-7220-4212-8183-048DEB2EA62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AA7656EA-02E6-468C-8E0B-6FC01D6F4A13}" type="pres">
      <dgm:prSet presAssocID="{B6AAEF32-7220-4212-8183-048DEB2EA627}" presName="spaceRect" presStyleCnt="0"/>
      <dgm:spPr/>
    </dgm:pt>
    <dgm:pt modelId="{04D769A6-C96B-4EDD-ADFD-DF4D55A0FDC3}" type="pres">
      <dgm:prSet presAssocID="{B6AAEF32-7220-4212-8183-048DEB2EA627}" presName="parTx" presStyleLbl="revTx" presStyleIdx="0" presStyleCnt="5">
        <dgm:presLayoutVars>
          <dgm:chMax val="0"/>
          <dgm:chPref val="0"/>
        </dgm:presLayoutVars>
      </dgm:prSet>
      <dgm:spPr/>
    </dgm:pt>
    <dgm:pt modelId="{42E69418-C951-4978-9A2A-B32F1B0A39BA}" type="pres">
      <dgm:prSet presAssocID="{113BF215-337B-4174-BD5B-5FEB41790215}" presName="sibTrans" presStyleCnt="0"/>
      <dgm:spPr/>
    </dgm:pt>
    <dgm:pt modelId="{8196E4DA-E22B-4CA6-88F0-FC834A0BB085}" type="pres">
      <dgm:prSet presAssocID="{5EA3E10A-C9C0-4940-9573-CD05BCD7D718}" presName="compNode" presStyleCnt="0"/>
      <dgm:spPr/>
    </dgm:pt>
    <dgm:pt modelId="{01EB331E-FD66-439A-97B2-8930ADF79362}" type="pres">
      <dgm:prSet presAssocID="{5EA3E10A-C9C0-4940-9573-CD05BCD7D718}" presName="bgRect" presStyleLbl="bgShp" presStyleIdx="1" presStyleCnt="5"/>
      <dgm:spPr/>
    </dgm:pt>
    <dgm:pt modelId="{E3EEE5C9-D41C-4104-8634-9E6E3260BA09}" type="pres">
      <dgm:prSet presAssocID="{5EA3E10A-C9C0-4940-9573-CD05BCD7D71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9A11D0A7-A07B-46F5-97A5-ED1A17C61B3E}" type="pres">
      <dgm:prSet presAssocID="{5EA3E10A-C9C0-4940-9573-CD05BCD7D718}" presName="spaceRect" presStyleCnt="0"/>
      <dgm:spPr/>
    </dgm:pt>
    <dgm:pt modelId="{85804BD8-100E-4215-A592-F4C8B5177ECB}" type="pres">
      <dgm:prSet presAssocID="{5EA3E10A-C9C0-4940-9573-CD05BCD7D718}" presName="parTx" presStyleLbl="revTx" presStyleIdx="1" presStyleCnt="5">
        <dgm:presLayoutVars>
          <dgm:chMax val="0"/>
          <dgm:chPref val="0"/>
        </dgm:presLayoutVars>
      </dgm:prSet>
      <dgm:spPr/>
    </dgm:pt>
    <dgm:pt modelId="{AD3A1F7F-C090-4BE1-913D-BEEC554E2955}" type="pres">
      <dgm:prSet presAssocID="{F2D6527C-DD24-4E56-A8B4-0396D76D42D2}" presName="sibTrans" presStyleCnt="0"/>
      <dgm:spPr/>
    </dgm:pt>
    <dgm:pt modelId="{AB277625-CEE9-4DC0-A817-41C5C7E22707}" type="pres">
      <dgm:prSet presAssocID="{711375C4-CE6E-4149-8041-DE128D916AB4}" presName="compNode" presStyleCnt="0"/>
      <dgm:spPr/>
    </dgm:pt>
    <dgm:pt modelId="{67551097-9994-4A43-AF37-8D1FF52F4E34}" type="pres">
      <dgm:prSet presAssocID="{711375C4-CE6E-4149-8041-DE128D916AB4}" presName="bgRect" presStyleLbl="bgShp" presStyleIdx="2" presStyleCnt="5"/>
      <dgm:spPr/>
    </dgm:pt>
    <dgm:pt modelId="{3E1AC84F-8AAE-45E3-BBCA-612E1B237767}" type="pres">
      <dgm:prSet presAssocID="{711375C4-CE6E-4149-8041-DE128D916AB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22EECFA-066C-4A8F-9609-761EA4D20897}" type="pres">
      <dgm:prSet presAssocID="{711375C4-CE6E-4149-8041-DE128D916AB4}" presName="spaceRect" presStyleCnt="0"/>
      <dgm:spPr/>
    </dgm:pt>
    <dgm:pt modelId="{E1749E19-C0EC-4E00-8674-7743C3E11155}" type="pres">
      <dgm:prSet presAssocID="{711375C4-CE6E-4149-8041-DE128D916AB4}" presName="parTx" presStyleLbl="revTx" presStyleIdx="2" presStyleCnt="5">
        <dgm:presLayoutVars>
          <dgm:chMax val="0"/>
          <dgm:chPref val="0"/>
        </dgm:presLayoutVars>
      </dgm:prSet>
      <dgm:spPr/>
    </dgm:pt>
    <dgm:pt modelId="{0DADC189-5DD8-47DA-A6FD-DD648E423603}" type="pres">
      <dgm:prSet presAssocID="{92F2829A-E19F-43EB-BD4C-429B8ECE9E1E}" presName="sibTrans" presStyleCnt="0"/>
      <dgm:spPr/>
    </dgm:pt>
    <dgm:pt modelId="{9E76D6BB-A2F8-4F0D-ACD6-D226CF8B689E}" type="pres">
      <dgm:prSet presAssocID="{9BFC9709-385C-4A2F-B919-084283CB6A7A}" presName="compNode" presStyleCnt="0"/>
      <dgm:spPr/>
    </dgm:pt>
    <dgm:pt modelId="{7EB846DB-23AF-4506-AD01-AE88A076B22C}" type="pres">
      <dgm:prSet presAssocID="{9BFC9709-385C-4A2F-B919-084283CB6A7A}" presName="bgRect" presStyleLbl="bgShp" presStyleIdx="3" presStyleCnt="5"/>
      <dgm:spPr/>
    </dgm:pt>
    <dgm:pt modelId="{A934FF42-D27D-4E58-AA13-A47F41CFEF3A}" type="pres">
      <dgm:prSet presAssocID="{9BFC9709-385C-4A2F-B919-084283CB6A7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1925095-4E3F-4895-8733-960E789969C9}" type="pres">
      <dgm:prSet presAssocID="{9BFC9709-385C-4A2F-B919-084283CB6A7A}" presName="spaceRect" presStyleCnt="0"/>
      <dgm:spPr/>
    </dgm:pt>
    <dgm:pt modelId="{A7116E09-F9C4-4E6C-AC7F-B5BC7CF1EDA9}" type="pres">
      <dgm:prSet presAssocID="{9BFC9709-385C-4A2F-B919-084283CB6A7A}" presName="parTx" presStyleLbl="revTx" presStyleIdx="3" presStyleCnt="5">
        <dgm:presLayoutVars>
          <dgm:chMax val="0"/>
          <dgm:chPref val="0"/>
        </dgm:presLayoutVars>
      </dgm:prSet>
      <dgm:spPr/>
    </dgm:pt>
    <dgm:pt modelId="{38F9FCF3-744A-4B9F-8CD8-51F974D623E7}" type="pres">
      <dgm:prSet presAssocID="{93DBB269-83EB-45BD-BB0C-98A55F2C0F29}" presName="sibTrans" presStyleCnt="0"/>
      <dgm:spPr/>
    </dgm:pt>
    <dgm:pt modelId="{FAD76BF7-DCFE-4116-A463-A781F586D6FB}" type="pres">
      <dgm:prSet presAssocID="{C46A76D6-81B0-4872-80D4-5D4DE15A6EBE}" presName="compNode" presStyleCnt="0"/>
      <dgm:spPr/>
    </dgm:pt>
    <dgm:pt modelId="{4CD7DC00-AB46-4F35-BAAA-CB210E900AE8}" type="pres">
      <dgm:prSet presAssocID="{C46A76D6-81B0-4872-80D4-5D4DE15A6EBE}" presName="bgRect" presStyleLbl="bgShp" presStyleIdx="4" presStyleCnt="5"/>
      <dgm:spPr/>
    </dgm:pt>
    <dgm:pt modelId="{168BF36E-70D9-4562-90F6-5A44E1859367}" type="pres">
      <dgm:prSet presAssocID="{C46A76D6-81B0-4872-80D4-5D4DE15A6EB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Partially Checked with solid fill"/>
        </a:ext>
      </dgm:extLst>
    </dgm:pt>
    <dgm:pt modelId="{75B9A2D1-E495-4507-B7CB-903F9EC80A17}" type="pres">
      <dgm:prSet presAssocID="{C46A76D6-81B0-4872-80D4-5D4DE15A6EBE}" presName="spaceRect" presStyleCnt="0"/>
      <dgm:spPr/>
    </dgm:pt>
    <dgm:pt modelId="{5973A460-0AA0-462A-8B79-DB28963C4DF2}" type="pres">
      <dgm:prSet presAssocID="{C46A76D6-81B0-4872-80D4-5D4DE15A6EB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64F6702-AE42-4B2F-9C89-C730D8D037FE}" type="presOf" srcId="{C0D5502A-EB8A-4940-93CA-036933DBB0D2}" destId="{DB4EA97D-0249-47AF-910C-7722BCC5B778}" srcOrd="0" destOrd="0" presId="urn:microsoft.com/office/officeart/2018/2/layout/IconVerticalSolidList"/>
    <dgm:cxn modelId="{6F7DBD06-3437-4E03-B9B3-1878627F560A}" srcId="{C0D5502A-EB8A-4940-93CA-036933DBB0D2}" destId="{711375C4-CE6E-4149-8041-DE128D916AB4}" srcOrd="2" destOrd="0" parTransId="{60612737-0929-43E9-A358-68F52BE07AE0}" sibTransId="{92F2829A-E19F-43EB-BD4C-429B8ECE9E1E}"/>
    <dgm:cxn modelId="{8D5E680B-638E-44BA-841E-F9EDFCFFA6CE}" srcId="{C0D5502A-EB8A-4940-93CA-036933DBB0D2}" destId="{C46A76D6-81B0-4872-80D4-5D4DE15A6EBE}" srcOrd="4" destOrd="0" parTransId="{7A14AA70-F208-4038-870F-83B86CAEAEB9}" sibTransId="{D8597681-52D5-4828-BE00-87185F7A4113}"/>
    <dgm:cxn modelId="{4C1D8535-9275-40B0-BF17-062EAE7469E9}" type="presOf" srcId="{711375C4-CE6E-4149-8041-DE128D916AB4}" destId="{E1749E19-C0EC-4E00-8674-7743C3E11155}" srcOrd="0" destOrd="0" presId="urn:microsoft.com/office/officeart/2018/2/layout/IconVerticalSolidList"/>
    <dgm:cxn modelId="{D2AA1E66-27E4-40BC-A8AD-2266B9C72D24}" type="presOf" srcId="{C46A76D6-81B0-4872-80D4-5D4DE15A6EBE}" destId="{5973A460-0AA0-462A-8B79-DB28963C4DF2}" srcOrd="0" destOrd="0" presId="urn:microsoft.com/office/officeart/2018/2/layout/IconVerticalSolidList"/>
    <dgm:cxn modelId="{E1C8D671-2249-49AF-8BE7-F7D8D7446E6C}" type="presOf" srcId="{B6AAEF32-7220-4212-8183-048DEB2EA627}" destId="{04D769A6-C96B-4EDD-ADFD-DF4D55A0FDC3}" srcOrd="0" destOrd="0" presId="urn:microsoft.com/office/officeart/2018/2/layout/IconVerticalSolidList"/>
    <dgm:cxn modelId="{F94A6B7E-D472-43E5-9A34-E364DC516D87}" srcId="{C0D5502A-EB8A-4940-93CA-036933DBB0D2}" destId="{5EA3E10A-C9C0-4940-9573-CD05BCD7D718}" srcOrd="1" destOrd="0" parTransId="{F3E0AE67-0119-4D26-8F74-5D1A6D462C5A}" sibTransId="{F2D6527C-DD24-4E56-A8B4-0396D76D42D2}"/>
    <dgm:cxn modelId="{92C5D78B-DC63-4949-AEC6-E40DCE2A4232}" type="presOf" srcId="{9BFC9709-385C-4A2F-B919-084283CB6A7A}" destId="{A7116E09-F9C4-4E6C-AC7F-B5BC7CF1EDA9}" srcOrd="0" destOrd="0" presId="urn:microsoft.com/office/officeart/2018/2/layout/IconVerticalSolidList"/>
    <dgm:cxn modelId="{F3EBB89E-EAE9-4BBE-B4E6-4BA913F569D5}" srcId="{C0D5502A-EB8A-4940-93CA-036933DBB0D2}" destId="{9BFC9709-385C-4A2F-B919-084283CB6A7A}" srcOrd="3" destOrd="0" parTransId="{B5F36AE2-45AE-4236-8AEC-206DE3046A3A}" sibTransId="{93DBB269-83EB-45BD-BB0C-98A55F2C0F29}"/>
    <dgm:cxn modelId="{7A0A98D9-2C8B-4BD8-92B7-67CC394D7098}" srcId="{C0D5502A-EB8A-4940-93CA-036933DBB0D2}" destId="{B6AAEF32-7220-4212-8183-048DEB2EA627}" srcOrd="0" destOrd="0" parTransId="{8FA6CDB1-0522-48AF-AACC-8E94732E8B49}" sibTransId="{113BF215-337B-4174-BD5B-5FEB41790215}"/>
    <dgm:cxn modelId="{278568E8-8ACE-4E2E-A1BF-2B92361F8E3B}" type="presOf" srcId="{5EA3E10A-C9C0-4940-9573-CD05BCD7D718}" destId="{85804BD8-100E-4215-A592-F4C8B5177ECB}" srcOrd="0" destOrd="0" presId="urn:microsoft.com/office/officeart/2018/2/layout/IconVerticalSolidList"/>
    <dgm:cxn modelId="{6D177623-246F-4623-A0F6-7A42A40F4C1E}" type="presParOf" srcId="{DB4EA97D-0249-47AF-910C-7722BCC5B778}" destId="{4611D48F-47F7-46F3-92BF-BBAE54FAADC6}" srcOrd="0" destOrd="0" presId="urn:microsoft.com/office/officeart/2018/2/layout/IconVerticalSolidList"/>
    <dgm:cxn modelId="{31E499C6-C125-4431-B46F-A8765C66B514}" type="presParOf" srcId="{4611D48F-47F7-46F3-92BF-BBAE54FAADC6}" destId="{7B37417F-1910-4F0C-BE5E-868A6A09AAF1}" srcOrd="0" destOrd="0" presId="urn:microsoft.com/office/officeart/2018/2/layout/IconVerticalSolidList"/>
    <dgm:cxn modelId="{0A0D9673-E068-403B-977C-6D3649D77546}" type="presParOf" srcId="{4611D48F-47F7-46F3-92BF-BBAE54FAADC6}" destId="{8E90B611-24E5-4A32-B3D6-03A777B09A98}" srcOrd="1" destOrd="0" presId="urn:microsoft.com/office/officeart/2018/2/layout/IconVerticalSolidList"/>
    <dgm:cxn modelId="{3476656E-0B50-43FA-9F5B-CAABEB86BEDE}" type="presParOf" srcId="{4611D48F-47F7-46F3-92BF-BBAE54FAADC6}" destId="{AA7656EA-02E6-468C-8E0B-6FC01D6F4A13}" srcOrd="2" destOrd="0" presId="urn:microsoft.com/office/officeart/2018/2/layout/IconVerticalSolidList"/>
    <dgm:cxn modelId="{BA4807A7-51BB-4C3D-9751-D8E23C91D386}" type="presParOf" srcId="{4611D48F-47F7-46F3-92BF-BBAE54FAADC6}" destId="{04D769A6-C96B-4EDD-ADFD-DF4D55A0FDC3}" srcOrd="3" destOrd="0" presId="urn:microsoft.com/office/officeart/2018/2/layout/IconVerticalSolidList"/>
    <dgm:cxn modelId="{0BDEAE36-2A7E-4B3F-8B80-F9CE069DB89B}" type="presParOf" srcId="{DB4EA97D-0249-47AF-910C-7722BCC5B778}" destId="{42E69418-C951-4978-9A2A-B32F1B0A39BA}" srcOrd="1" destOrd="0" presId="urn:microsoft.com/office/officeart/2018/2/layout/IconVerticalSolidList"/>
    <dgm:cxn modelId="{30639617-3BA1-45D8-A1B9-699898CF624E}" type="presParOf" srcId="{DB4EA97D-0249-47AF-910C-7722BCC5B778}" destId="{8196E4DA-E22B-4CA6-88F0-FC834A0BB085}" srcOrd="2" destOrd="0" presId="urn:microsoft.com/office/officeart/2018/2/layout/IconVerticalSolidList"/>
    <dgm:cxn modelId="{268D245C-F7D3-47EF-8D2E-BF36F631C9E6}" type="presParOf" srcId="{8196E4DA-E22B-4CA6-88F0-FC834A0BB085}" destId="{01EB331E-FD66-439A-97B2-8930ADF79362}" srcOrd="0" destOrd="0" presId="urn:microsoft.com/office/officeart/2018/2/layout/IconVerticalSolidList"/>
    <dgm:cxn modelId="{55F2100B-0E1C-46DF-A11C-9F8E3246A724}" type="presParOf" srcId="{8196E4DA-E22B-4CA6-88F0-FC834A0BB085}" destId="{E3EEE5C9-D41C-4104-8634-9E6E3260BA09}" srcOrd="1" destOrd="0" presId="urn:microsoft.com/office/officeart/2018/2/layout/IconVerticalSolidList"/>
    <dgm:cxn modelId="{E0B442FC-2ED5-4514-9577-FB05AD5FD5FF}" type="presParOf" srcId="{8196E4DA-E22B-4CA6-88F0-FC834A0BB085}" destId="{9A11D0A7-A07B-46F5-97A5-ED1A17C61B3E}" srcOrd="2" destOrd="0" presId="urn:microsoft.com/office/officeart/2018/2/layout/IconVerticalSolidList"/>
    <dgm:cxn modelId="{39E7BEBD-FD7C-43ED-A888-CBE11721A469}" type="presParOf" srcId="{8196E4DA-E22B-4CA6-88F0-FC834A0BB085}" destId="{85804BD8-100E-4215-A592-F4C8B5177ECB}" srcOrd="3" destOrd="0" presId="urn:microsoft.com/office/officeart/2018/2/layout/IconVerticalSolidList"/>
    <dgm:cxn modelId="{24D0908A-505D-44BF-BC26-9BEFE14507E6}" type="presParOf" srcId="{DB4EA97D-0249-47AF-910C-7722BCC5B778}" destId="{AD3A1F7F-C090-4BE1-913D-BEEC554E2955}" srcOrd="3" destOrd="0" presId="urn:microsoft.com/office/officeart/2018/2/layout/IconVerticalSolidList"/>
    <dgm:cxn modelId="{BCE7EFB0-682D-4D20-A42E-5E01E3E2D935}" type="presParOf" srcId="{DB4EA97D-0249-47AF-910C-7722BCC5B778}" destId="{AB277625-CEE9-4DC0-A817-41C5C7E22707}" srcOrd="4" destOrd="0" presId="urn:microsoft.com/office/officeart/2018/2/layout/IconVerticalSolidList"/>
    <dgm:cxn modelId="{267394A2-C3FD-4C3F-853F-03ACB5717205}" type="presParOf" srcId="{AB277625-CEE9-4DC0-A817-41C5C7E22707}" destId="{67551097-9994-4A43-AF37-8D1FF52F4E34}" srcOrd="0" destOrd="0" presId="urn:microsoft.com/office/officeart/2018/2/layout/IconVerticalSolidList"/>
    <dgm:cxn modelId="{057FF214-D28A-4FFF-B846-1B0207787654}" type="presParOf" srcId="{AB277625-CEE9-4DC0-A817-41C5C7E22707}" destId="{3E1AC84F-8AAE-45E3-BBCA-612E1B237767}" srcOrd="1" destOrd="0" presId="urn:microsoft.com/office/officeart/2018/2/layout/IconVerticalSolidList"/>
    <dgm:cxn modelId="{243457B2-093A-4775-B6FB-0A85D18484C3}" type="presParOf" srcId="{AB277625-CEE9-4DC0-A817-41C5C7E22707}" destId="{722EECFA-066C-4A8F-9609-761EA4D20897}" srcOrd="2" destOrd="0" presId="urn:microsoft.com/office/officeart/2018/2/layout/IconVerticalSolidList"/>
    <dgm:cxn modelId="{849E4AA5-2923-470D-97E6-F6495632A292}" type="presParOf" srcId="{AB277625-CEE9-4DC0-A817-41C5C7E22707}" destId="{E1749E19-C0EC-4E00-8674-7743C3E11155}" srcOrd="3" destOrd="0" presId="urn:microsoft.com/office/officeart/2018/2/layout/IconVerticalSolidList"/>
    <dgm:cxn modelId="{2495EF25-FC06-48AC-9DA3-B9EA8EABCA81}" type="presParOf" srcId="{DB4EA97D-0249-47AF-910C-7722BCC5B778}" destId="{0DADC189-5DD8-47DA-A6FD-DD648E423603}" srcOrd="5" destOrd="0" presId="urn:microsoft.com/office/officeart/2018/2/layout/IconVerticalSolidList"/>
    <dgm:cxn modelId="{1806DB77-BF1F-417A-8F72-13D613E0F5A7}" type="presParOf" srcId="{DB4EA97D-0249-47AF-910C-7722BCC5B778}" destId="{9E76D6BB-A2F8-4F0D-ACD6-D226CF8B689E}" srcOrd="6" destOrd="0" presId="urn:microsoft.com/office/officeart/2018/2/layout/IconVerticalSolidList"/>
    <dgm:cxn modelId="{C457FE59-B6C3-491C-B1C4-24CF475F3130}" type="presParOf" srcId="{9E76D6BB-A2F8-4F0D-ACD6-D226CF8B689E}" destId="{7EB846DB-23AF-4506-AD01-AE88A076B22C}" srcOrd="0" destOrd="0" presId="urn:microsoft.com/office/officeart/2018/2/layout/IconVerticalSolidList"/>
    <dgm:cxn modelId="{04F19286-89F6-4D73-8C5E-D5864B383DB7}" type="presParOf" srcId="{9E76D6BB-A2F8-4F0D-ACD6-D226CF8B689E}" destId="{A934FF42-D27D-4E58-AA13-A47F41CFEF3A}" srcOrd="1" destOrd="0" presId="urn:microsoft.com/office/officeart/2018/2/layout/IconVerticalSolidList"/>
    <dgm:cxn modelId="{11C95ADD-6895-4DB1-B8E1-07DD09AF64C1}" type="presParOf" srcId="{9E76D6BB-A2F8-4F0D-ACD6-D226CF8B689E}" destId="{E1925095-4E3F-4895-8733-960E789969C9}" srcOrd="2" destOrd="0" presId="urn:microsoft.com/office/officeart/2018/2/layout/IconVerticalSolidList"/>
    <dgm:cxn modelId="{62F0AF00-E767-4D15-8AAF-442338FA5660}" type="presParOf" srcId="{9E76D6BB-A2F8-4F0D-ACD6-D226CF8B689E}" destId="{A7116E09-F9C4-4E6C-AC7F-B5BC7CF1EDA9}" srcOrd="3" destOrd="0" presId="urn:microsoft.com/office/officeart/2018/2/layout/IconVerticalSolidList"/>
    <dgm:cxn modelId="{00E0D9F8-7E76-481D-BDA1-D673604B42BF}" type="presParOf" srcId="{DB4EA97D-0249-47AF-910C-7722BCC5B778}" destId="{38F9FCF3-744A-4B9F-8CD8-51F974D623E7}" srcOrd="7" destOrd="0" presId="urn:microsoft.com/office/officeart/2018/2/layout/IconVerticalSolidList"/>
    <dgm:cxn modelId="{E2605F8D-F971-418C-AE95-B086ED5A8DF8}" type="presParOf" srcId="{DB4EA97D-0249-47AF-910C-7722BCC5B778}" destId="{FAD76BF7-DCFE-4116-A463-A781F586D6FB}" srcOrd="8" destOrd="0" presId="urn:microsoft.com/office/officeart/2018/2/layout/IconVerticalSolidList"/>
    <dgm:cxn modelId="{DCC46153-495D-4BCE-B7B2-ECEDB759CDA5}" type="presParOf" srcId="{FAD76BF7-DCFE-4116-A463-A781F586D6FB}" destId="{4CD7DC00-AB46-4F35-BAAA-CB210E900AE8}" srcOrd="0" destOrd="0" presId="urn:microsoft.com/office/officeart/2018/2/layout/IconVerticalSolidList"/>
    <dgm:cxn modelId="{8BE3D531-75CC-4055-AFC7-012DD9EE2559}" type="presParOf" srcId="{FAD76BF7-DCFE-4116-A463-A781F586D6FB}" destId="{168BF36E-70D9-4562-90F6-5A44E1859367}" srcOrd="1" destOrd="0" presId="urn:microsoft.com/office/officeart/2018/2/layout/IconVerticalSolidList"/>
    <dgm:cxn modelId="{324940D8-0225-4020-A125-A2DA35F4DC64}" type="presParOf" srcId="{FAD76BF7-DCFE-4116-A463-A781F586D6FB}" destId="{75B9A2D1-E495-4507-B7CB-903F9EC80A17}" srcOrd="2" destOrd="0" presId="urn:microsoft.com/office/officeart/2018/2/layout/IconVerticalSolidList"/>
    <dgm:cxn modelId="{EE7AD64C-E2FA-48D7-91C7-34B2A5D80F9C}" type="presParOf" srcId="{FAD76BF7-DCFE-4116-A463-A781F586D6FB}" destId="{5973A460-0AA0-462A-8B79-DB28963C4D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D1E9AF-0028-4A94-9E79-1089495754F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A067F17-4AEF-4BEA-A831-D65C46D91614}">
      <dgm:prSet/>
      <dgm:spPr/>
      <dgm:t>
        <a:bodyPr/>
        <a:lstStyle/>
        <a:p>
          <a:r>
            <a:rPr lang="en-US" dirty="0"/>
            <a:t>Satisfaction Survey Initiative</a:t>
          </a:r>
        </a:p>
      </dgm:t>
    </dgm:pt>
    <dgm:pt modelId="{4F75A389-F876-4A14-AB73-15385C68A526}" type="parTrans" cxnId="{B7D21AD9-F6D9-447F-80C0-4FD45CE38A56}">
      <dgm:prSet/>
      <dgm:spPr/>
      <dgm:t>
        <a:bodyPr/>
        <a:lstStyle/>
        <a:p>
          <a:endParaRPr lang="en-US"/>
        </a:p>
      </dgm:t>
    </dgm:pt>
    <dgm:pt modelId="{D7CDA388-ABB1-46AB-97EC-47E6AD691E44}" type="sibTrans" cxnId="{B7D21AD9-F6D9-447F-80C0-4FD45CE38A56}">
      <dgm:prSet/>
      <dgm:spPr/>
      <dgm:t>
        <a:bodyPr/>
        <a:lstStyle/>
        <a:p>
          <a:endParaRPr lang="en-US"/>
        </a:p>
      </dgm:t>
    </dgm:pt>
    <dgm:pt modelId="{C2011A20-3D39-4606-905D-7E4BDDE871B5}">
      <dgm:prSet/>
      <dgm:spPr/>
      <dgm:t>
        <a:bodyPr/>
        <a:lstStyle/>
        <a:p>
          <a:r>
            <a:rPr lang="en-US"/>
            <a:t>SM focus groups</a:t>
          </a:r>
        </a:p>
      </dgm:t>
    </dgm:pt>
    <dgm:pt modelId="{A4091D93-C4CB-4823-AB04-F39E1EB99794}" type="parTrans" cxnId="{CE48A098-465A-48D9-8C25-57FE3C0A4E92}">
      <dgm:prSet/>
      <dgm:spPr/>
      <dgm:t>
        <a:bodyPr/>
        <a:lstStyle/>
        <a:p>
          <a:endParaRPr lang="en-US"/>
        </a:p>
      </dgm:t>
    </dgm:pt>
    <dgm:pt modelId="{9942F2E1-F6CB-495D-A7A1-CFD77D1FAEBE}" type="sibTrans" cxnId="{CE48A098-465A-48D9-8C25-57FE3C0A4E92}">
      <dgm:prSet/>
      <dgm:spPr/>
      <dgm:t>
        <a:bodyPr/>
        <a:lstStyle/>
        <a:p>
          <a:endParaRPr lang="en-US"/>
        </a:p>
      </dgm:t>
    </dgm:pt>
    <dgm:pt modelId="{9F6FCD41-5E9F-4263-B17F-486DA741F3FE}" type="pres">
      <dgm:prSet presAssocID="{60D1E9AF-0028-4A94-9E79-1089495754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A1484F-743D-4705-8A77-A2BE55F4BE93}" type="pres">
      <dgm:prSet presAssocID="{EA067F17-4AEF-4BEA-A831-D65C46D91614}" presName="hierRoot1" presStyleCnt="0"/>
      <dgm:spPr/>
    </dgm:pt>
    <dgm:pt modelId="{BC664ADD-B8C4-46E0-9D7C-725D710A1099}" type="pres">
      <dgm:prSet presAssocID="{EA067F17-4AEF-4BEA-A831-D65C46D91614}" presName="composite" presStyleCnt="0"/>
      <dgm:spPr/>
    </dgm:pt>
    <dgm:pt modelId="{D357042C-63B6-49B5-986F-29D34E11AA0E}" type="pres">
      <dgm:prSet presAssocID="{EA067F17-4AEF-4BEA-A831-D65C46D91614}" presName="background" presStyleLbl="node0" presStyleIdx="0" presStyleCnt="2"/>
      <dgm:spPr/>
    </dgm:pt>
    <dgm:pt modelId="{61CD2256-CC24-4111-A035-FBD65EDB1F45}" type="pres">
      <dgm:prSet presAssocID="{EA067F17-4AEF-4BEA-A831-D65C46D91614}" presName="text" presStyleLbl="fgAcc0" presStyleIdx="0" presStyleCnt="2">
        <dgm:presLayoutVars>
          <dgm:chPref val="3"/>
        </dgm:presLayoutVars>
      </dgm:prSet>
      <dgm:spPr/>
    </dgm:pt>
    <dgm:pt modelId="{1E37A9A9-1DC9-47FD-ACDF-6EB109977ED8}" type="pres">
      <dgm:prSet presAssocID="{EA067F17-4AEF-4BEA-A831-D65C46D91614}" presName="hierChild2" presStyleCnt="0"/>
      <dgm:spPr/>
    </dgm:pt>
    <dgm:pt modelId="{CD0919BA-151B-4449-9DBA-F47A8C70563E}" type="pres">
      <dgm:prSet presAssocID="{C2011A20-3D39-4606-905D-7E4BDDE871B5}" presName="hierRoot1" presStyleCnt="0"/>
      <dgm:spPr/>
    </dgm:pt>
    <dgm:pt modelId="{7632F67A-1D47-4065-A22A-AEE3F778D18C}" type="pres">
      <dgm:prSet presAssocID="{C2011A20-3D39-4606-905D-7E4BDDE871B5}" presName="composite" presStyleCnt="0"/>
      <dgm:spPr/>
    </dgm:pt>
    <dgm:pt modelId="{EAB77E63-8B60-46AF-88DC-EE75A1F49900}" type="pres">
      <dgm:prSet presAssocID="{C2011A20-3D39-4606-905D-7E4BDDE871B5}" presName="background" presStyleLbl="node0" presStyleIdx="1" presStyleCnt="2"/>
      <dgm:spPr/>
    </dgm:pt>
    <dgm:pt modelId="{21C2D86A-8CA3-4E84-827E-1F478B427A6B}" type="pres">
      <dgm:prSet presAssocID="{C2011A20-3D39-4606-905D-7E4BDDE871B5}" presName="text" presStyleLbl="fgAcc0" presStyleIdx="1" presStyleCnt="2">
        <dgm:presLayoutVars>
          <dgm:chPref val="3"/>
        </dgm:presLayoutVars>
      </dgm:prSet>
      <dgm:spPr/>
    </dgm:pt>
    <dgm:pt modelId="{0F1264E1-DEA2-455F-9D23-4EA2EE3D9E37}" type="pres">
      <dgm:prSet presAssocID="{C2011A20-3D39-4606-905D-7E4BDDE871B5}" presName="hierChild2" presStyleCnt="0"/>
      <dgm:spPr/>
    </dgm:pt>
  </dgm:ptLst>
  <dgm:cxnLst>
    <dgm:cxn modelId="{2536E41B-DBED-46CF-9A3B-88CBA88EAF60}" type="presOf" srcId="{60D1E9AF-0028-4A94-9E79-1089495754FE}" destId="{9F6FCD41-5E9F-4263-B17F-486DA741F3FE}" srcOrd="0" destOrd="0" presId="urn:microsoft.com/office/officeart/2005/8/layout/hierarchy1"/>
    <dgm:cxn modelId="{CE48A098-465A-48D9-8C25-57FE3C0A4E92}" srcId="{60D1E9AF-0028-4A94-9E79-1089495754FE}" destId="{C2011A20-3D39-4606-905D-7E4BDDE871B5}" srcOrd="1" destOrd="0" parTransId="{A4091D93-C4CB-4823-AB04-F39E1EB99794}" sibTransId="{9942F2E1-F6CB-495D-A7A1-CFD77D1FAEBE}"/>
    <dgm:cxn modelId="{625375A7-C4F7-4417-B457-4F84C7D93294}" type="presOf" srcId="{C2011A20-3D39-4606-905D-7E4BDDE871B5}" destId="{21C2D86A-8CA3-4E84-827E-1F478B427A6B}" srcOrd="0" destOrd="0" presId="urn:microsoft.com/office/officeart/2005/8/layout/hierarchy1"/>
    <dgm:cxn modelId="{B7D21AD9-F6D9-447F-80C0-4FD45CE38A56}" srcId="{60D1E9AF-0028-4A94-9E79-1089495754FE}" destId="{EA067F17-4AEF-4BEA-A831-D65C46D91614}" srcOrd="0" destOrd="0" parTransId="{4F75A389-F876-4A14-AB73-15385C68A526}" sibTransId="{D7CDA388-ABB1-46AB-97EC-47E6AD691E44}"/>
    <dgm:cxn modelId="{24B08DEB-CFAD-437C-91A5-0AD360025DB4}" type="presOf" srcId="{EA067F17-4AEF-4BEA-A831-D65C46D91614}" destId="{61CD2256-CC24-4111-A035-FBD65EDB1F45}" srcOrd="0" destOrd="0" presId="urn:microsoft.com/office/officeart/2005/8/layout/hierarchy1"/>
    <dgm:cxn modelId="{B90C3E44-771D-4E34-8647-3EAB0262610D}" type="presParOf" srcId="{9F6FCD41-5E9F-4263-B17F-486DA741F3FE}" destId="{1DA1484F-743D-4705-8A77-A2BE55F4BE93}" srcOrd="0" destOrd="0" presId="urn:microsoft.com/office/officeart/2005/8/layout/hierarchy1"/>
    <dgm:cxn modelId="{40DE211D-FC1A-4669-ABC4-983B92F5F391}" type="presParOf" srcId="{1DA1484F-743D-4705-8A77-A2BE55F4BE93}" destId="{BC664ADD-B8C4-46E0-9D7C-725D710A1099}" srcOrd="0" destOrd="0" presId="urn:microsoft.com/office/officeart/2005/8/layout/hierarchy1"/>
    <dgm:cxn modelId="{0F395C5A-74B9-44D3-9DBC-0C0FF21D49ED}" type="presParOf" srcId="{BC664ADD-B8C4-46E0-9D7C-725D710A1099}" destId="{D357042C-63B6-49B5-986F-29D34E11AA0E}" srcOrd="0" destOrd="0" presId="urn:microsoft.com/office/officeart/2005/8/layout/hierarchy1"/>
    <dgm:cxn modelId="{6BF3C2AB-3C69-4BBD-B376-EA9DF0D3C1A8}" type="presParOf" srcId="{BC664ADD-B8C4-46E0-9D7C-725D710A1099}" destId="{61CD2256-CC24-4111-A035-FBD65EDB1F45}" srcOrd="1" destOrd="0" presId="urn:microsoft.com/office/officeart/2005/8/layout/hierarchy1"/>
    <dgm:cxn modelId="{69369474-86C9-4142-B03F-2975115C1B4E}" type="presParOf" srcId="{1DA1484F-743D-4705-8A77-A2BE55F4BE93}" destId="{1E37A9A9-1DC9-47FD-ACDF-6EB109977ED8}" srcOrd="1" destOrd="0" presId="urn:microsoft.com/office/officeart/2005/8/layout/hierarchy1"/>
    <dgm:cxn modelId="{B50C521E-D492-46B1-9D27-3ADEE0340756}" type="presParOf" srcId="{9F6FCD41-5E9F-4263-B17F-486DA741F3FE}" destId="{CD0919BA-151B-4449-9DBA-F47A8C70563E}" srcOrd="1" destOrd="0" presId="urn:microsoft.com/office/officeart/2005/8/layout/hierarchy1"/>
    <dgm:cxn modelId="{658F9C6F-9FC6-46F5-9645-E0F8B6E35785}" type="presParOf" srcId="{CD0919BA-151B-4449-9DBA-F47A8C70563E}" destId="{7632F67A-1D47-4065-A22A-AEE3F778D18C}" srcOrd="0" destOrd="0" presId="urn:microsoft.com/office/officeart/2005/8/layout/hierarchy1"/>
    <dgm:cxn modelId="{FCA129C0-1347-4EF9-B48F-AB51770924CD}" type="presParOf" srcId="{7632F67A-1D47-4065-A22A-AEE3F778D18C}" destId="{EAB77E63-8B60-46AF-88DC-EE75A1F49900}" srcOrd="0" destOrd="0" presId="urn:microsoft.com/office/officeart/2005/8/layout/hierarchy1"/>
    <dgm:cxn modelId="{1AEFDFBD-3E59-4690-8E48-9D8E21BC7D55}" type="presParOf" srcId="{7632F67A-1D47-4065-A22A-AEE3F778D18C}" destId="{21C2D86A-8CA3-4E84-827E-1F478B427A6B}" srcOrd="1" destOrd="0" presId="urn:microsoft.com/office/officeart/2005/8/layout/hierarchy1"/>
    <dgm:cxn modelId="{06581778-E016-41A9-8399-FEEAB9928104}" type="presParOf" srcId="{CD0919BA-151B-4449-9DBA-F47A8C70563E}" destId="{0F1264E1-DEA2-455F-9D23-4EA2EE3D9E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AF044-2FE7-42A2-BB25-82009EB71D20}">
      <dsp:nvSpPr>
        <dsp:cNvPr id="0" name=""/>
        <dsp:cNvSpPr/>
      </dsp:nvSpPr>
      <dsp:spPr>
        <a:xfrm>
          <a:off x="868534" y="2912"/>
          <a:ext cx="1489011" cy="11115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Training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Special projects  </a:t>
          </a:r>
          <a:endParaRPr lang="en-US" sz="1600" kern="1200" dirty="0"/>
        </a:p>
      </dsp:txBody>
      <dsp:txXfrm>
        <a:off x="894578" y="28956"/>
        <a:ext cx="1436923" cy="1085471"/>
      </dsp:txXfrm>
    </dsp:sp>
    <dsp:sp modelId="{DEFCB7D9-AFD7-4D2B-B353-89CDA6E61696}">
      <dsp:nvSpPr>
        <dsp:cNvPr id="0" name=""/>
        <dsp:cNvSpPr/>
      </dsp:nvSpPr>
      <dsp:spPr>
        <a:xfrm>
          <a:off x="868534" y="1114428"/>
          <a:ext cx="1489011" cy="477951"/>
        </a:xfrm>
        <a:prstGeom prst="rect">
          <a:avLst/>
        </a:prstGeom>
        <a:solidFill>
          <a:srgbClr val="28ADC4"/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Natalie Dilts</a:t>
          </a:r>
        </a:p>
      </dsp:txBody>
      <dsp:txXfrm>
        <a:off x="868534" y="1114428"/>
        <a:ext cx="1048599" cy="477951"/>
      </dsp:txXfrm>
    </dsp:sp>
    <dsp:sp modelId="{3FDEE30B-535B-4002-8FFC-BDE207A99ED1}">
      <dsp:nvSpPr>
        <dsp:cNvPr id="0" name=""/>
        <dsp:cNvSpPr/>
      </dsp:nvSpPr>
      <dsp:spPr>
        <a:xfrm>
          <a:off x="1959256" y="1190346"/>
          <a:ext cx="521153" cy="52115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2000" b="-12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5A330-3C1D-418F-877E-5A5BD7B63066}">
      <dsp:nvSpPr>
        <dsp:cNvPr id="0" name=""/>
        <dsp:cNvSpPr/>
      </dsp:nvSpPr>
      <dsp:spPr>
        <a:xfrm>
          <a:off x="2609522" y="2912"/>
          <a:ext cx="1489011" cy="11115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Lead Application Developer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i="0" kern="1200" dirty="0"/>
        </a:p>
      </dsp:txBody>
      <dsp:txXfrm>
        <a:off x="2635566" y="28956"/>
        <a:ext cx="1436923" cy="1085471"/>
      </dsp:txXfrm>
    </dsp:sp>
    <dsp:sp modelId="{810CBF55-F761-493C-8E9F-D76779794E2D}">
      <dsp:nvSpPr>
        <dsp:cNvPr id="0" name=""/>
        <dsp:cNvSpPr/>
      </dsp:nvSpPr>
      <dsp:spPr>
        <a:xfrm>
          <a:off x="2609522" y="1114428"/>
          <a:ext cx="1489011" cy="477951"/>
        </a:xfrm>
        <a:prstGeom prst="rect">
          <a:avLst/>
        </a:prstGeom>
        <a:solidFill>
          <a:srgbClr val="28ADC4"/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Bryce Embry</a:t>
          </a:r>
          <a:endParaRPr lang="en-US" sz="1600" kern="1200" dirty="0"/>
        </a:p>
      </dsp:txBody>
      <dsp:txXfrm>
        <a:off x="2609522" y="1114428"/>
        <a:ext cx="1048599" cy="477951"/>
      </dsp:txXfrm>
    </dsp:sp>
    <dsp:sp modelId="{5D010E9D-705F-4D7D-AE2A-90BCC32BEDD3}">
      <dsp:nvSpPr>
        <dsp:cNvPr id="0" name=""/>
        <dsp:cNvSpPr/>
      </dsp:nvSpPr>
      <dsp:spPr>
        <a:xfrm>
          <a:off x="3700243" y="1190346"/>
          <a:ext cx="521153" cy="521153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FD4B6-8294-44C3-9FBC-1404D5144AFF}">
      <dsp:nvSpPr>
        <dsp:cNvPr id="0" name=""/>
        <dsp:cNvSpPr/>
      </dsp:nvSpPr>
      <dsp:spPr>
        <a:xfrm>
          <a:off x="4350510" y="0"/>
          <a:ext cx="1489011" cy="11115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Study Support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User Training</a:t>
          </a:r>
        </a:p>
      </dsp:txBody>
      <dsp:txXfrm>
        <a:off x="4376554" y="26044"/>
        <a:ext cx="1436923" cy="1085471"/>
      </dsp:txXfrm>
    </dsp:sp>
    <dsp:sp modelId="{D108D7EA-99DF-45B9-9925-A007EA3BE695}">
      <dsp:nvSpPr>
        <dsp:cNvPr id="0" name=""/>
        <dsp:cNvSpPr/>
      </dsp:nvSpPr>
      <dsp:spPr>
        <a:xfrm>
          <a:off x="4350510" y="1111852"/>
          <a:ext cx="1489011" cy="477951"/>
        </a:xfrm>
        <a:prstGeom prst="rect">
          <a:avLst/>
        </a:prstGeom>
        <a:solidFill>
          <a:srgbClr val="28ADC4"/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David Crenshaw</a:t>
          </a:r>
        </a:p>
      </dsp:txBody>
      <dsp:txXfrm>
        <a:off x="4350510" y="1111852"/>
        <a:ext cx="1048599" cy="477951"/>
      </dsp:txXfrm>
    </dsp:sp>
    <dsp:sp modelId="{2CB39259-5DCD-452A-A98F-4369B1BDF829}">
      <dsp:nvSpPr>
        <dsp:cNvPr id="0" name=""/>
        <dsp:cNvSpPr/>
      </dsp:nvSpPr>
      <dsp:spPr>
        <a:xfrm>
          <a:off x="5441231" y="1141050"/>
          <a:ext cx="521153" cy="52115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D727F-26CD-4608-B0E1-B3CAA841EF27}">
      <dsp:nvSpPr>
        <dsp:cNvPr id="0" name=""/>
        <dsp:cNvSpPr/>
      </dsp:nvSpPr>
      <dsp:spPr>
        <a:xfrm>
          <a:off x="6091498" y="2912"/>
          <a:ext cx="1489011" cy="11115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Materials Development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Study support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6117542" y="28956"/>
        <a:ext cx="1436923" cy="1085471"/>
      </dsp:txXfrm>
    </dsp:sp>
    <dsp:sp modelId="{AA61244E-6C54-4BC6-9947-A72FB604E598}">
      <dsp:nvSpPr>
        <dsp:cNvPr id="0" name=""/>
        <dsp:cNvSpPr/>
      </dsp:nvSpPr>
      <dsp:spPr>
        <a:xfrm>
          <a:off x="6091498" y="1114428"/>
          <a:ext cx="1489011" cy="477951"/>
        </a:xfrm>
        <a:prstGeom prst="rect">
          <a:avLst/>
        </a:prstGeom>
        <a:solidFill>
          <a:srgbClr val="28ADC4"/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Kaysi Quarles</a:t>
          </a:r>
        </a:p>
      </dsp:txBody>
      <dsp:txXfrm>
        <a:off x="6091498" y="1114428"/>
        <a:ext cx="1048599" cy="477951"/>
      </dsp:txXfrm>
    </dsp:sp>
    <dsp:sp modelId="{988207CF-436C-40F6-98A4-DF58049E8826}">
      <dsp:nvSpPr>
        <dsp:cNvPr id="0" name=""/>
        <dsp:cNvSpPr/>
      </dsp:nvSpPr>
      <dsp:spPr>
        <a:xfrm rot="5400000">
          <a:off x="7182219" y="1190346"/>
          <a:ext cx="521153" cy="52115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A1FC3-5EF5-4B8A-B8C0-04D15DA2F07A}">
      <dsp:nvSpPr>
        <dsp:cNvPr id="0" name=""/>
        <dsp:cNvSpPr/>
      </dsp:nvSpPr>
      <dsp:spPr>
        <a:xfrm>
          <a:off x="7832485" y="2912"/>
          <a:ext cx="1489011" cy="11115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Platform direction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Evaluation</a:t>
          </a:r>
        </a:p>
      </dsp:txBody>
      <dsp:txXfrm>
        <a:off x="7858529" y="28956"/>
        <a:ext cx="1436923" cy="1085471"/>
      </dsp:txXfrm>
    </dsp:sp>
    <dsp:sp modelId="{E8DBE3F4-7C79-4094-A5B4-8F86AC5198A7}">
      <dsp:nvSpPr>
        <dsp:cNvPr id="0" name=""/>
        <dsp:cNvSpPr/>
      </dsp:nvSpPr>
      <dsp:spPr>
        <a:xfrm>
          <a:off x="7832485" y="1114428"/>
          <a:ext cx="1489011" cy="477951"/>
        </a:xfrm>
        <a:prstGeom prst="rect">
          <a:avLst/>
        </a:prstGeom>
        <a:solidFill>
          <a:srgbClr val="28ADC4"/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Emily Serdoz</a:t>
          </a:r>
        </a:p>
      </dsp:txBody>
      <dsp:txXfrm>
        <a:off x="7832485" y="1114428"/>
        <a:ext cx="1048599" cy="477951"/>
      </dsp:txXfrm>
    </dsp:sp>
    <dsp:sp modelId="{5D28388C-E7AC-4284-BBA8-47F368E119E8}">
      <dsp:nvSpPr>
        <dsp:cNvPr id="0" name=""/>
        <dsp:cNvSpPr/>
      </dsp:nvSpPr>
      <dsp:spPr>
        <a:xfrm>
          <a:off x="8923207" y="1190346"/>
          <a:ext cx="521153" cy="521153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410" b="-1141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59F4F-0C54-40BF-B9C9-98FF8A9B3803}">
      <dsp:nvSpPr>
        <dsp:cNvPr id="0" name=""/>
        <dsp:cNvSpPr/>
      </dsp:nvSpPr>
      <dsp:spPr>
        <a:xfrm>
          <a:off x="1655822" y="1882296"/>
          <a:ext cx="1489011" cy="11115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Study Support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User Training</a:t>
          </a:r>
        </a:p>
      </dsp:txBody>
      <dsp:txXfrm>
        <a:off x="1681866" y="1908340"/>
        <a:ext cx="1436923" cy="1085471"/>
      </dsp:txXfrm>
    </dsp:sp>
    <dsp:sp modelId="{880423C1-0739-46C7-985E-D64FB41C7473}">
      <dsp:nvSpPr>
        <dsp:cNvPr id="0" name=""/>
        <dsp:cNvSpPr/>
      </dsp:nvSpPr>
      <dsp:spPr>
        <a:xfrm>
          <a:off x="1655822" y="2993801"/>
          <a:ext cx="1489011" cy="477951"/>
        </a:xfrm>
        <a:prstGeom prst="rect">
          <a:avLst/>
        </a:prstGeom>
        <a:solidFill>
          <a:srgbClr val="28ADC4"/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Bridget Swindell</a:t>
          </a:r>
        </a:p>
      </dsp:txBody>
      <dsp:txXfrm>
        <a:off x="1655822" y="2993801"/>
        <a:ext cx="1048599" cy="477951"/>
      </dsp:txXfrm>
    </dsp:sp>
    <dsp:sp modelId="{3C2549D7-2C09-437A-A619-D20CDE49A808}">
      <dsp:nvSpPr>
        <dsp:cNvPr id="0" name=""/>
        <dsp:cNvSpPr/>
      </dsp:nvSpPr>
      <dsp:spPr>
        <a:xfrm>
          <a:off x="2746537" y="3047780"/>
          <a:ext cx="521153" cy="521153"/>
        </a:xfrm>
        <a:prstGeom prst="ellipse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45D4E-54B1-4C04-92D8-676FDC475861}">
      <dsp:nvSpPr>
        <dsp:cNvPr id="0" name=""/>
        <dsp:cNvSpPr/>
      </dsp:nvSpPr>
      <dsp:spPr>
        <a:xfrm>
          <a:off x="3484543" y="1874693"/>
          <a:ext cx="1489011" cy="11115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System Development</a:t>
          </a:r>
        </a:p>
      </dsp:txBody>
      <dsp:txXfrm>
        <a:off x="3510587" y="1900737"/>
        <a:ext cx="1436923" cy="1085471"/>
      </dsp:txXfrm>
    </dsp:sp>
    <dsp:sp modelId="{56A049A2-DB5F-4E67-BE63-4520E3D959A1}">
      <dsp:nvSpPr>
        <dsp:cNvPr id="0" name=""/>
        <dsp:cNvSpPr/>
      </dsp:nvSpPr>
      <dsp:spPr>
        <a:xfrm>
          <a:off x="3484543" y="2986206"/>
          <a:ext cx="1489011" cy="477951"/>
        </a:xfrm>
        <a:prstGeom prst="rect">
          <a:avLst/>
        </a:prstGeom>
        <a:solidFill>
          <a:srgbClr val="28ADC4"/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Linda</a:t>
          </a:r>
          <a:br>
            <a:rPr lang="en-US" sz="1600" b="1" i="1" kern="1200" dirty="0"/>
          </a:br>
          <a:r>
            <a:rPr lang="en-US" sz="1600" b="1" i="1" kern="1200" dirty="0"/>
            <a:t>Tan</a:t>
          </a:r>
        </a:p>
      </dsp:txBody>
      <dsp:txXfrm>
        <a:off x="3484543" y="2986206"/>
        <a:ext cx="1048599" cy="477951"/>
      </dsp:txXfrm>
    </dsp:sp>
    <dsp:sp modelId="{9C7AC3F9-F86C-4036-950C-8427CDEB796C}">
      <dsp:nvSpPr>
        <dsp:cNvPr id="0" name=""/>
        <dsp:cNvSpPr/>
      </dsp:nvSpPr>
      <dsp:spPr>
        <a:xfrm>
          <a:off x="4575261" y="3040182"/>
          <a:ext cx="521153" cy="521153"/>
        </a:xfrm>
        <a:prstGeom prst="ellipse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727E0-5567-49B8-8FCF-D0A2FC92F691}">
      <dsp:nvSpPr>
        <dsp:cNvPr id="0" name=""/>
        <dsp:cNvSpPr/>
      </dsp:nvSpPr>
      <dsp:spPr>
        <a:xfrm>
          <a:off x="5185014" y="1862289"/>
          <a:ext cx="1489011" cy="1111515"/>
        </a:xfrm>
        <a:prstGeom prst="round2SameRect">
          <a:avLst>
            <a:gd name="adj1" fmla="val 8000"/>
            <a:gd name="adj2" fmla="val 0"/>
          </a:avLst>
        </a:prstGeom>
        <a:solidFill>
          <a:schemeClr val="bg1"/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0" kern="1200" dirty="0"/>
            <a:t>Application Developer</a:t>
          </a:r>
        </a:p>
      </dsp:txBody>
      <dsp:txXfrm>
        <a:off x="5211058" y="1888333"/>
        <a:ext cx="1436923" cy="1085471"/>
      </dsp:txXfrm>
    </dsp:sp>
    <dsp:sp modelId="{6FEAA671-3F3D-4D8C-86D9-012039EB2814}">
      <dsp:nvSpPr>
        <dsp:cNvPr id="0" name=""/>
        <dsp:cNvSpPr/>
      </dsp:nvSpPr>
      <dsp:spPr>
        <a:xfrm>
          <a:off x="5185014" y="2987071"/>
          <a:ext cx="1489011" cy="477951"/>
        </a:xfrm>
        <a:prstGeom prst="rect">
          <a:avLst/>
        </a:prstGeom>
        <a:solidFill>
          <a:srgbClr val="28ADC4"/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Jason </a:t>
          </a:r>
          <a:br>
            <a:rPr lang="en-US" sz="1600" b="1" i="1" kern="1200" dirty="0"/>
          </a:br>
          <a:r>
            <a:rPr lang="en-US" sz="1600" b="1" i="1" kern="1200" dirty="0"/>
            <a:t>Tan</a:t>
          </a:r>
        </a:p>
      </dsp:txBody>
      <dsp:txXfrm>
        <a:off x="5185014" y="2987071"/>
        <a:ext cx="1048599" cy="477951"/>
      </dsp:txXfrm>
    </dsp:sp>
    <dsp:sp modelId="{C46364BE-E52C-428F-B899-F3D64F0D6410}">
      <dsp:nvSpPr>
        <dsp:cNvPr id="0" name=""/>
        <dsp:cNvSpPr/>
      </dsp:nvSpPr>
      <dsp:spPr>
        <a:xfrm>
          <a:off x="6275739" y="3062993"/>
          <a:ext cx="521153" cy="521153"/>
        </a:xfrm>
        <a:prstGeom prst="ellipse">
          <a:avLst/>
        </a:prstGeom>
        <a:blipFill>
          <a:blip xmlns:r="http://schemas.openxmlformats.org/officeDocument/2006/relationships" r:embed="rId8"/>
          <a:srcRect/>
          <a:stretch>
            <a:fillRect t="-27000" b="-27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E924E-F730-4F84-AB5A-F5FFE948E73B}">
      <dsp:nvSpPr>
        <dsp:cNvPr id="0" name=""/>
        <dsp:cNvSpPr/>
      </dsp:nvSpPr>
      <dsp:spPr>
        <a:xfrm>
          <a:off x="6961992" y="1868691"/>
          <a:ext cx="1489011" cy="11115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Application Developer</a:t>
          </a:r>
        </a:p>
      </dsp:txBody>
      <dsp:txXfrm>
        <a:off x="6988036" y="1894735"/>
        <a:ext cx="1436923" cy="1085471"/>
      </dsp:txXfrm>
    </dsp:sp>
    <dsp:sp modelId="{0753E79E-BBFC-49D5-990D-D48A18D25D99}">
      <dsp:nvSpPr>
        <dsp:cNvPr id="0" name=""/>
        <dsp:cNvSpPr/>
      </dsp:nvSpPr>
      <dsp:spPr>
        <a:xfrm>
          <a:off x="6961992" y="2987071"/>
          <a:ext cx="1489011" cy="477951"/>
        </a:xfrm>
        <a:prstGeom prst="rect">
          <a:avLst/>
        </a:prstGeom>
        <a:solidFill>
          <a:srgbClr val="28ADC4"/>
        </a:solidFill>
        <a:ln w="12700" cap="flat" cmpd="sng" algn="ctr">
          <a:solidFill>
            <a:srgbClr val="E953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Evan Wimberly</a:t>
          </a:r>
          <a:endParaRPr lang="en-US" sz="1600" i="0" kern="1200" dirty="0"/>
        </a:p>
      </dsp:txBody>
      <dsp:txXfrm>
        <a:off x="6961992" y="2987071"/>
        <a:ext cx="1048599" cy="477951"/>
      </dsp:txXfrm>
    </dsp:sp>
    <dsp:sp modelId="{7A7E0A5F-5969-4E47-AE13-851EC0EB359F}">
      <dsp:nvSpPr>
        <dsp:cNvPr id="0" name=""/>
        <dsp:cNvSpPr/>
      </dsp:nvSpPr>
      <dsp:spPr>
        <a:xfrm>
          <a:off x="8052713" y="3062993"/>
          <a:ext cx="521153" cy="521153"/>
        </a:xfrm>
        <a:prstGeom prst="ellipse">
          <a:avLst/>
        </a:prstGeom>
        <a:blipFill>
          <a:blip xmlns:r="http://schemas.openxmlformats.org/officeDocument/2006/relationships" r:embed="rId9"/>
          <a:srcRect/>
          <a:stretch>
            <a:fillRect t="-25000" b="-25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0A3F-4A42-424E-9C0D-6F17BE92E3CA}">
      <dsp:nvSpPr>
        <dsp:cNvPr id="0" name=""/>
        <dsp:cNvSpPr/>
      </dsp:nvSpPr>
      <dsp:spPr>
        <a:xfrm rot="16200000">
          <a:off x="-1612116" y="2621451"/>
          <a:ext cx="3945595" cy="576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348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hear </a:t>
          </a:r>
          <a:r>
            <a:rPr lang="en-US" sz="2800" b="1" kern="1200" dirty="0">
              <a:sym typeface="Symbol" panose="05050102010706020507" pitchFamily="18" charset="2"/>
            </a:rPr>
            <a:t> </a:t>
          </a:r>
          <a:r>
            <a:rPr lang="en-US" sz="2800" b="1" kern="1200" dirty="0"/>
            <a:t>new  </a:t>
          </a:r>
          <a:r>
            <a:rPr lang="en-US" sz="2800" b="1" kern="1200" dirty="0">
              <a:sym typeface="Symbol" panose="05050102010706020507" pitchFamily="18" charset="2"/>
            </a:rPr>
            <a:t> </a:t>
          </a:r>
          <a:r>
            <a:rPr lang="en-US" sz="2800" b="1" kern="1200" dirty="0"/>
            <a:t> features</a:t>
          </a:r>
        </a:p>
      </dsp:txBody>
      <dsp:txXfrm>
        <a:off x="-1612116" y="2621451"/>
        <a:ext cx="3945595" cy="576394"/>
      </dsp:txXfrm>
    </dsp:sp>
    <dsp:sp modelId="{F21FB731-959F-4EAE-BA31-E1DA705C11B5}">
      <dsp:nvSpPr>
        <dsp:cNvPr id="0" name=""/>
        <dsp:cNvSpPr/>
      </dsp:nvSpPr>
      <dsp:spPr>
        <a:xfrm>
          <a:off x="648878" y="936850"/>
          <a:ext cx="2871054" cy="394559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3144" tIns="508348" rIns="263144" bIns="263144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You’re busy.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IREx is busy.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Call in once a quarter to hear what’s new!</a:t>
          </a:r>
        </a:p>
      </dsp:txBody>
      <dsp:txXfrm>
        <a:off x="648878" y="936850"/>
        <a:ext cx="2871054" cy="3945595"/>
      </dsp:txXfrm>
    </dsp:sp>
    <dsp:sp modelId="{789C8322-4DAA-44C2-A18E-272CC966E38F}">
      <dsp:nvSpPr>
        <dsp:cNvPr id="0" name=""/>
        <dsp:cNvSpPr/>
      </dsp:nvSpPr>
      <dsp:spPr>
        <a:xfrm>
          <a:off x="72484" y="176010"/>
          <a:ext cx="1152788" cy="11527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DC2ED33-902F-418E-9DB6-A77717BD389A}">
      <dsp:nvSpPr>
        <dsp:cNvPr id="0" name=""/>
        <dsp:cNvSpPr/>
      </dsp:nvSpPr>
      <dsp:spPr>
        <a:xfrm rot="16200000">
          <a:off x="2595146" y="2621451"/>
          <a:ext cx="3945595" cy="576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348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learn </a:t>
          </a:r>
          <a:r>
            <a:rPr lang="en-US" sz="2800" b="1" kern="1200" dirty="0">
              <a:sym typeface="Symbol" panose="05050102010706020507" pitchFamily="18" charset="2"/>
            </a:rPr>
            <a:t> </a:t>
          </a:r>
          <a:r>
            <a:rPr lang="en-US" sz="2800" b="1" kern="1200" dirty="0"/>
            <a:t>new  </a:t>
          </a:r>
          <a:r>
            <a:rPr lang="en-US" sz="2800" b="1" kern="1200" dirty="0">
              <a:sym typeface="Symbol" panose="05050102010706020507" pitchFamily="18" charset="2"/>
            </a:rPr>
            <a:t>  </a:t>
          </a:r>
          <a:r>
            <a:rPr lang="en-US" sz="2800" b="1" kern="1200" dirty="0"/>
            <a:t>trends</a:t>
          </a:r>
          <a:endParaRPr lang="en-US" sz="2800" kern="1200" dirty="0"/>
        </a:p>
      </dsp:txBody>
      <dsp:txXfrm>
        <a:off x="2595146" y="2621451"/>
        <a:ext cx="3945595" cy="576394"/>
      </dsp:txXfrm>
    </dsp:sp>
    <dsp:sp modelId="{26D61275-E244-424E-8D0A-F7242B1CF4F1}">
      <dsp:nvSpPr>
        <dsp:cNvPr id="0" name=""/>
        <dsp:cNvSpPr/>
      </dsp:nvSpPr>
      <dsp:spPr>
        <a:xfrm>
          <a:off x="4856141" y="936850"/>
          <a:ext cx="2871054" cy="394559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3144" tIns="508348" rIns="263144" bIns="263144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Who’s using IREx?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How are folks leveraging IREx on their sIRB studies?</a:t>
          </a:r>
        </a:p>
      </dsp:txBody>
      <dsp:txXfrm>
        <a:off x="4856141" y="936850"/>
        <a:ext cx="2871054" cy="3945595"/>
      </dsp:txXfrm>
    </dsp:sp>
    <dsp:sp modelId="{D8ACA3B8-46C1-4304-A4A3-B3CB9E0CE5DC}">
      <dsp:nvSpPr>
        <dsp:cNvPr id="0" name=""/>
        <dsp:cNvSpPr/>
      </dsp:nvSpPr>
      <dsp:spPr>
        <a:xfrm>
          <a:off x="4279747" y="176010"/>
          <a:ext cx="1152788" cy="11527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17CD4F-D8A0-4331-BE7E-1E61C29D45BA}">
      <dsp:nvSpPr>
        <dsp:cNvPr id="0" name=""/>
        <dsp:cNvSpPr/>
      </dsp:nvSpPr>
      <dsp:spPr>
        <a:xfrm rot="16200000">
          <a:off x="6802409" y="2621451"/>
          <a:ext cx="3945595" cy="576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348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 share </a:t>
          </a:r>
          <a:r>
            <a:rPr lang="en-US" sz="2800" b="1" kern="1200" dirty="0">
              <a:sym typeface="Symbol" panose="05050102010706020507" pitchFamily="18" charset="2"/>
            </a:rPr>
            <a:t> </a:t>
          </a:r>
          <a:r>
            <a:rPr lang="en-US" sz="2800" b="1" kern="1200" dirty="0"/>
            <a:t>your </a:t>
          </a:r>
          <a:r>
            <a:rPr lang="en-US" sz="2800" b="1" kern="1200" dirty="0">
              <a:sym typeface="Symbol" panose="05050102010706020507" pitchFamily="18" charset="2"/>
            </a:rPr>
            <a:t> voice</a:t>
          </a:r>
          <a:endParaRPr lang="en-US" sz="2800" b="1" kern="1200" dirty="0"/>
        </a:p>
      </dsp:txBody>
      <dsp:txXfrm>
        <a:off x="6802409" y="2621451"/>
        <a:ext cx="3945595" cy="576394"/>
      </dsp:txXfrm>
    </dsp:sp>
    <dsp:sp modelId="{1565369B-5971-4EF8-8AB1-373423DA422E}">
      <dsp:nvSpPr>
        <dsp:cNvPr id="0" name=""/>
        <dsp:cNvSpPr/>
      </dsp:nvSpPr>
      <dsp:spPr>
        <a:xfrm>
          <a:off x="9063404" y="936850"/>
          <a:ext cx="2871054" cy="394559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3144" tIns="508348" rIns="263144" bIns="263144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Give your opinion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Ask your questions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Express your needs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kern="1200" dirty="0"/>
        </a:p>
      </dsp:txBody>
      <dsp:txXfrm>
        <a:off x="9063404" y="936850"/>
        <a:ext cx="2871054" cy="3945595"/>
      </dsp:txXfrm>
    </dsp:sp>
    <dsp:sp modelId="{643EC3E9-5A9E-46B5-B3A2-9BE768AD9EDE}">
      <dsp:nvSpPr>
        <dsp:cNvPr id="0" name=""/>
        <dsp:cNvSpPr/>
      </dsp:nvSpPr>
      <dsp:spPr>
        <a:xfrm>
          <a:off x="8487010" y="176010"/>
          <a:ext cx="1152788" cy="11527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E6050-BBD5-4A1F-9186-7F1E414F0077}">
      <dsp:nvSpPr>
        <dsp:cNvPr id="0" name=""/>
        <dsp:cNvSpPr/>
      </dsp:nvSpPr>
      <dsp:spPr>
        <a:xfrm>
          <a:off x="0" y="623361"/>
          <a:ext cx="1025434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560363-284E-4581-B986-51763A58BC19}">
      <dsp:nvSpPr>
        <dsp:cNvPr id="0" name=""/>
        <dsp:cNvSpPr/>
      </dsp:nvSpPr>
      <dsp:spPr>
        <a:xfrm>
          <a:off x="512717" y="47721"/>
          <a:ext cx="7178039" cy="11512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1313" tIns="0" rIns="271313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April 21</a:t>
          </a:r>
          <a:r>
            <a:rPr lang="en-US" sz="3900" b="1" kern="1200" baseline="30000" dirty="0"/>
            <a:t>st</a:t>
          </a:r>
          <a:r>
            <a:rPr lang="en-US" sz="3900" b="1" kern="1200" dirty="0"/>
            <a:t>, 2023</a:t>
          </a:r>
        </a:p>
      </dsp:txBody>
      <dsp:txXfrm>
        <a:off x="568918" y="103922"/>
        <a:ext cx="7065637" cy="1038878"/>
      </dsp:txXfrm>
    </dsp:sp>
    <dsp:sp modelId="{0F9BB5B3-3863-4C45-83C9-36897930DCD4}">
      <dsp:nvSpPr>
        <dsp:cNvPr id="0" name=""/>
        <dsp:cNvSpPr/>
      </dsp:nvSpPr>
      <dsp:spPr>
        <a:xfrm>
          <a:off x="0" y="2392401"/>
          <a:ext cx="1025434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660700-0B1B-44CE-8B79-1813B1B5E440}">
      <dsp:nvSpPr>
        <dsp:cNvPr id="0" name=""/>
        <dsp:cNvSpPr/>
      </dsp:nvSpPr>
      <dsp:spPr>
        <a:xfrm>
          <a:off x="512717" y="1816761"/>
          <a:ext cx="7178039" cy="11512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1313" tIns="0" rIns="271313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July 21</a:t>
          </a:r>
          <a:r>
            <a:rPr lang="en-US" sz="3900" b="1" kern="1200" baseline="30000" dirty="0"/>
            <a:t>st</a:t>
          </a:r>
          <a:r>
            <a:rPr lang="en-US" sz="3900" b="1" kern="1200" dirty="0"/>
            <a:t>, 2023 </a:t>
          </a:r>
        </a:p>
      </dsp:txBody>
      <dsp:txXfrm>
        <a:off x="568918" y="1872962"/>
        <a:ext cx="7065637" cy="1038878"/>
      </dsp:txXfrm>
    </dsp:sp>
    <dsp:sp modelId="{95B91A01-CC53-480E-8423-52800EAE3B6F}">
      <dsp:nvSpPr>
        <dsp:cNvPr id="0" name=""/>
        <dsp:cNvSpPr/>
      </dsp:nvSpPr>
      <dsp:spPr>
        <a:xfrm>
          <a:off x="0" y="4161441"/>
          <a:ext cx="1025434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B70F85-3AF9-485F-A99E-DFC6A1982D19}">
      <dsp:nvSpPr>
        <dsp:cNvPr id="0" name=""/>
        <dsp:cNvSpPr/>
      </dsp:nvSpPr>
      <dsp:spPr>
        <a:xfrm>
          <a:off x="512717" y="3585801"/>
          <a:ext cx="7178039" cy="11512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1313" tIns="0" rIns="271313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October 20</a:t>
          </a:r>
          <a:r>
            <a:rPr lang="en-US" sz="3900" b="1" kern="1200" baseline="30000" dirty="0"/>
            <a:t>th</a:t>
          </a:r>
          <a:r>
            <a:rPr lang="en-US" sz="3900" b="1" kern="1200" dirty="0"/>
            <a:t>, 2023</a:t>
          </a:r>
          <a:endParaRPr lang="en-US" sz="3900" b="0" kern="1200" dirty="0"/>
        </a:p>
      </dsp:txBody>
      <dsp:txXfrm>
        <a:off x="568918" y="3642002"/>
        <a:ext cx="7065637" cy="1038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B3E32-4040-4AFD-B5F3-D60EE1B024F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77E00-B82C-4C1C-8560-B7EA9ECF77E4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496</a:t>
          </a:r>
          <a:r>
            <a:rPr lang="en-US" sz="3500" kern="1200"/>
            <a:t> Studies</a:t>
          </a:r>
        </a:p>
      </dsp:txBody>
      <dsp:txXfrm>
        <a:off x="0" y="2703"/>
        <a:ext cx="6900512" cy="921789"/>
      </dsp:txXfrm>
    </dsp:sp>
    <dsp:sp modelId="{F75214AD-4472-4F3B-A715-BA2D4B8EB050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5D229-FA11-4D80-95DB-0ED58F211F96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38</a:t>
          </a:r>
          <a:r>
            <a:rPr lang="en-US" sz="3500" kern="1200" dirty="0"/>
            <a:t> Unique sIRBs</a:t>
          </a:r>
        </a:p>
      </dsp:txBody>
      <dsp:txXfrm>
        <a:off x="0" y="924492"/>
        <a:ext cx="6900512" cy="921789"/>
      </dsp:txXfrm>
    </dsp:sp>
    <dsp:sp modelId="{BABEAD89-FACF-4B7E-B755-0ECD2F6BF1E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08B02-02FA-4363-8E51-CE1327397935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460</a:t>
          </a:r>
          <a:r>
            <a:rPr lang="en-US" sz="3500" kern="1200" dirty="0"/>
            <a:t> Participating sites (PSites)</a:t>
          </a:r>
        </a:p>
      </dsp:txBody>
      <dsp:txXfrm>
        <a:off x="0" y="1846281"/>
        <a:ext cx="6900512" cy="921789"/>
      </dsp:txXfrm>
    </dsp:sp>
    <dsp:sp modelId="{D134464A-EFA7-41B8-B68D-04F75A28EE3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4A07E-8746-4FAA-90D4-EAE521C2D0C4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380</a:t>
          </a:r>
          <a:r>
            <a:rPr lang="en-US" sz="3500" kern="1200" dirty="0"/>
            <a:t> Unique PSites relying on an sIRB</a:t>
          </a:r>
        </a:p>
      </dsp:txBody>
      <dsp:txXfrm>
        <a:off x="0" y="2768070"/>
        <a:ext cx="6900512" cy="921789"/>
      </dsp:txXfrm>
    </dsp:sp>
    <dsp:sp modelId="{7E3E6760-7698-42B9-BFB5-31F1C0EDC848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EFB6B-1EF8-4CEE-9C1C-D31088DE1F3F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2963</a:t>
          </a:r>
          <a:r>
            <a:rPr lang="en-US" sz="3500" kern="1200" dirty="0"/>
            <a:t> Reliances documented</a:t>
          </a:r>
        </a:p>
      </dsp:txBody>
      <dsp:txXfrm>
        <a:off x="0" y="3689859"/>
        <a:ext cx="6900512" cy="921789"/>
      </dsp:txXfrm>
    </dsp:sp>
    <dsp:sp modelId="{D53A805B-966C-48EE-BA98-FE0F081678F2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39FDA-42C5-41FE-B290-EB4CE572DF25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2398</a:t>
          </a:r>
          <a:r>
            <a:rPr lang="en-US" sz="3500" kern="1200" dirty="0"/>
            <a:t> PSite approvals by an sIRB</a:t>
          </a:r>
        </a:p>
      </dsp:txBody>
      <dsp:txXfrm>
        <a:off x="0" y="4611648"/>
        <a:ext cx="6900512" cy="921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7417F-1910-4F0C-BE5E-868A6A09AAF1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0B611-24E5-4A32-B3D6-03A777B09A98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769A6-C96B-4EDD-ADFD-DF4D55A0FDC3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Lead study team training on the sIRB process &amp; using IREx</a:t>
          </a:r>
        </a:p>
      </dsp:txBody>
      <dsp:txXfrm>
        <a:off x="1057996" y="4300"/>
        <a:ext cx="5205643" cy="916014"/>
      </dsp:txXfrm>
    </dsp:sp>
    <dsp:sp modelId="{01EB331E-FD66-439A-97B2-8930ADF79362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EE5C9-D41C-4104-8634-9E6E3260BA09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04BD8-100E-4215-A592-F4C8B5177ECB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Study-wide training for PSite Coordinators on the sIRB process &amp; IREx </a:t>
          </a:r>
        </a:p>
      </dsp:txBody>
      <dsp:txXfrm>
        <a:off x="1057996" y="1149318"/>
        <a:ext cx="5205643" cy="916014"/>
      </dsp:txXfrm>
    </dsp:sp>
    <dsp:sp modelId="{67551097-9994-4A43-AF37-8D1FF52F4E34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AC84F-8AAE-45E3-BBCA-612E1B237767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49E19-C0EC-4E00-8674-7743C3E11155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Dashboards displaying site progress</a:t>
          </a:r>
        </a:p>
      </dsp:txBody>
      <dsp:txXfrm>
        <a:off x="1057996" y="2294336"/>
        <a:ext cx="5205643" cy="916014"/>
      </dsp:txXfrm>
    </dsp:sp>
    <dsp:sp modelId="{7EB846DB-23AF-4506-AD01-AE88A076B22C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4FF42-D27D-4E58-AA13-A47F41CFEF3A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16E09-F9C4-4E6C-AC7F-B5BC7CF1EDA9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Study-specific emails with tailored suggestions for helping sites</a:t>
          </a:r>
        </a:p>
      </dsp:txBody>
      <dsp:txXfrm>
        <a:off x="1057996" y="3439354"/>
        <a:ext cx="5205643" cy="916014"/>
      </dsp:txXfrm>
    </dsp:sp>
    <dsp:sp modelId="{4CD7DC00-AB46-4F35-BAAA-CB210E900AE8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BF36E-70D9-4562-90F6-5A44E1859367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3A460-0AA0-462A-8B79-DB28963C4DF2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Reliance instruction template</a:t>
          </a:r>
        </a:p>
      </dsp:txBody>
      <dsp:txXfrm>
        <a:off x="1057996" y="4584372"/>
        <a:ext cx="5205643" cy="916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7042C-63B6-49B5-986F-29D34E11AA0E}">
      <dsp:nvSpPr>
        <dsp:cNvPr id="0" name=""/>
        <dsp:cNvSpPr/>
      </dsp:nvSpPr>
      <dsp:spPr>
        <a:xfrm>
          <a:off x="1283" y="314546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D2256-CC24-4111-A035-FBD65EDB1F45}">
      <dsp:nvSpPr>
        <dsp:cNvPr id="0" name=""/>
        <dsp:cNvSpPr/>
      </dsp:nvSpPr>
      <dsp:spPr>
        <a:xfrm>
          <a:off x="501904" y="790136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Satisfaction Survey Initiative</a:t>
          </a:r>
        </a:p>
      </dsp:txBody>
      <dsp:txXfrm>
        <a:off x="585701" y="873933"/>
        <a:ext cx="4337991" cy="2693452"/>
      </dsp:txXfrm>
    </dsp:sp>
    <dsp:sp modelId="{EAB77E63-8B60-46AF-88DC-EE75A1F49900}">
      <dsp:nvSpPr>
        <dsp:cNvPr id="0" name=""/>
        <dsp:cNvSpPr/>
      </dsp:nvSpPr>
      <dsp:spPr>
        <a:xfrm>
          <a:off x="5508110" y="314546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2D86A-8CA3-4E84-827E-1F478B427A6B}">
      <dsp:nvSpPr>
        <dsp:cNvPr id="0" name=""/>
        <dsp:cNvSpPr/>
      </dsp:nvSpPr>
      <dsp:spPr>
        <a:xfrm>
          <a:off x="6008730" y="790136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SM focus groups</a:t>
          </a:r>
        </a:p>
      </dsp:txBody>
      <dsp:txXfrm>
        <a:off x="6092527" y="873933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3BE21-7799-4B7B-8214-F9E000669A2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B7CE7-0A84-49CF-BABB-907E4C8D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7DCB6-A215-4BC7-8C80-9072E1A969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24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7DCB6-A215-4BC7-8C80-9072E1A969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5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7DCB6-A215-4BC7-8C80-9072E1A969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05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7DCB6-A215-4BC7-8C80-9072E1A969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22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EE7A-AAE1-85E5-AA9A-DA264D77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9CB7D-C750-0464-549C-A2EA4487B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40673-B162-5CEE-E666-6FEC0F8E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5CDAE-86A9-01C7-E39F-4B7EBB78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4E94D-E6D0-2E53-1CEE-FD5B2C0D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9A26-C53B-9AC8-AD8D-12AA987B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76E21-FAC1-007B-4C59-56D67CFEE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484BA-21D3-9185-07FC-2BF7F939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5387E-14A0-A62E-F38D-413100C1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F2F3-A255-C5D4-E091-CC43E763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3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09459-194B-2BC5-351F-ADF1A926B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E67BC-A05D-0CD5-A163-C758E2338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9C342-C4DE-4258-C68F-B5759AB7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E978-415C-6AF7-25F5-1D9B3400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633B4-B048-7C11-3A1E-05AAC1DB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5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4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18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3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4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2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2CB9-77D8-9509-EB72-F30260C2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B44E9-763A-11A0-37B5-3110AF6F7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548FB-9899-08BB-B829-1472BD44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3628-CBB5-0CB2-4B87-E0C2D309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BDC49-E394-F795-340A-B41298B2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1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39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9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1AA5-5C8C-8490-9576-DB788999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4D9C1-2102-8C3C-5077-C2009E9AC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893C-8F41-D23A-12DB-D3428739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DC8C3-C0F0-3E00-F316-0C2AD149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A21D-38D9-2F0B-F525-94BA3C25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4F6C-DF57-D8A4-7357-872AB1F8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98833-D760-891B-418E-02F8F5018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CA882-A6ED-613C-EED4-17980BFEA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8B0C8-BDE7-D32F-DA26-6576A5B8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3B611-01FC-5EBF-A4DE-1E153760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57815-DDC6-ED2F-A987-E281421D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B43F5-EDB0-3018-A985-1A652808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DFFF4-D49F-79C0-B721-CCA48D8AC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9A011-4FDA-D7DF-C59D-92AA37FF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94D38-061D-D0E8-0A95-06BC91A97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4DE48-DE25-0329-18B9-B185F2435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BE88F-E76E-8D07-FE3E-F0E2A490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A57351-9B82-E961-5254-B144EE91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6A8FB-F464-7B34-A05E-39F71ED6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6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89AB-2DE0-10AC-9B0E-50A0C49C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8F925-283D-3667-5A71-0F3EFBE0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46A27-CA7D-B9A8-1DBC-5CD6E589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F6E82-B0B4-EA6D-8BE6-8DA732D2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E5ABA-9F7C-77A1-7720-FE127E0B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D6CFA-9210-C835-4740-AF71E7EE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0BACB-DE4D-B6B8-5875-D4A82AFF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6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AF7C-93D7-6B2F-9CC6-66C1CD2F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B764C-C5CC-155A-0B37-D2B4F3EEF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D03BA-4169-DF03-91F3-847ED4141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302FF-DCE5-3CDF-4E04-00AF32B6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F137F-39FC-30E4-171D-049767C2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EAFD0-7C81-3D42-E665-6AFEB4A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3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5249-D917-75B2-4E58-BA3FA13B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710A2-9491-BF3E-41C0-7CC21FFA0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F3E54-6A6F-2788-C507-5F0F12B44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24E2C-5C62-E469-C6B6-7598190B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98DAA-5F00-C6CD-CD52-73DCB990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38DEA-BEA5-0BC3-296C-E65C8062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2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2ED96-67BE-681F-F01C-EF8532D2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46179-3E7A-59A7-2603-8D1142229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D6CC3-429A-DA6A-2951-9ECEFD584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1127-5DC6-43FE-9715-167F641106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32217-AE95-9B78-3C76-AC2929E1C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4D56D-404F-AC7A-1150-6B93DF269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0BF83-DDCF-4AA7-9616-136D88AC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8CB8-0F4C-4BBC-82B0-8CF61133000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1BD4-1F09-43F8-AD0C-9B8D8D1E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irbexchange.org/p/sign-up-for-train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1190"/>
            <a:ext cx="12192000" cy="123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5400" b="1" kern="1200" dirty="0">
                <a:solidFill>
                  <a:srgbClr val="FFFFFF"/>
                </a:solidFill>
                <a:latin typeface="Abadi" panose="020B0604020104020204" pitchFamily="34" charset="0"/>
              </a:rPr>
              <a:t>IREx Quarterly Call</a:t>
            </a:r>
          </a:p>
        </p:txBody>
      </p:sp>
      <p:sp>
        <p:nvSpPr>
          <p:cNvPr id="58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10154C5E-3ADC-4251-99F6-1197CEF99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165567"/>
              </p:ext>
            </p:extLst>
          </p:nvPr>
        </p:nvGraphicFramePr>
        <p:xfrm>
          <a:off x="911114" y="3093666"/>
          <a:ext cx="10312896" cy="368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98DF9331-FA02-4D32-B554-43FF739BDB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17" y="340656"/>
            <a:ext cx="8018165" cy="15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9"/>
    </mc:Choice>
    <mc:Fallback xmlns="">
      <p:transition spd="slow" advTm="139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CB55-B6D0-C90C-85CF-771AD055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Median Time from Lead Site Approval to </a:t>
            </a:r>
            <a:br>
              <a:rPr lang="en-US" dirty="0"/>
            </a:br>
            <a:r>
              <a:rPr lang="en-US" dirty="0"/>
              <a:t>PSite Approval by the sIRB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EFAE6B2-9EFE-FA5C-F9E6-43A2FFE78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116625"/>
              </p:ext>
            </p:extLst>
          </p:nvPr>
        </p:nvGraphicFramePr>
        <p:xfrm>
          <a:off x="274320" y="1690688"/>
          <a:ext cx="1165352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B3EE0E0-FEDF-5873-2FA6-83DAD65A1E6F}"/>
              </a:ext>
            </a:extLst>
          </p:cNvPr>
          <p:cNvSpPr txBox="1"/>
          <p:nvPr/>
        </p:nvSpPr>
        <p:spPr>
          <a:xfrm>
            <a:off x="5695557" y="2586907"/>
            <a:ext cx="3879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55E91"/>
                </a:solidFill>
              </a:rPr>
              <a:t>sIRB submission to approval is stable (and quick!)</a:t>
            </a:r>
          </a:p>
        </p:txBody>
      </p:sp>
    </p:spTree>
    <p:extLst>
      <p:ext uri="{BB962C8B-B14F-4D97-AF65-F5344CB8AC3E}">
        <p14:creationId xmlns:p14="http://schemas.microsoft.com/office/powerpoint/2010/main" val="390350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CB55-B6D0-C90C-85CF-771AD055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Median Time from Lead Site Approval to</a:t>
            </a:r>
            <a:br>
              <a:rPr lang="en-US" dirty="0"/>
            </a:br>
            <a:r>
              <a:rPr lang="en-US" dirty="0"/>
              <a:t>PSite Approval by the sIRB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FAE6B2-9EFE-FA5C-F9E6-43A2FFE78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759394"/>
              </p:ext>
            </p:extLst>
          </p:nvPr>
        </p:nvGraphicFramePr>
        <p:xfrm>
          <a:off x="156396" y="1690688"/>
          <a:ext cx="11898970" cy="500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EE3239-7464-6C18-C157-7D3CDDE56E25}"/>
              </a:ext>
            </a:extLst>
          </p:cNvPr>
          <p:cNvSpPr txBox="1"/>
          <p:nvPr/>
        </p:nvSpPr>
        <p:spPr>
          <a:xfrm>
            <a:off x="4539419" y="2379178"/>
            <a:ext cx="3879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Local HRPP submission to approval is stable, if not improving (and quick!)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81004-28E8-BC8F-6A1D-D07EEE604CD4}"/>
              </a:ext>
            </a:extLst>
          </p:cNvPr>
          <p:cNvSpPr/>
          <p:nvPr/>
        </p:nvSpPr>
        <p:spPr>
          <a:xfrm>
            <a:off x="3321269" y="6369269"/>
            <a:ext cx="3879368" cy="3258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17C8495-326A-B55F-EBF2-EC73CE7A5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834854"/>
              </p:ext>
            </p:extLst>
          </p:nvPr>
        </p:nvGraphicFramePr>
        <p:xfrm>
          <a:off x="146515" y="1690688"/>
          <a:ext cx="11898970" cy="500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llout: Line 6">
            <a:extLst>
              <a:ext uri="{FF2B5EF4-FFF2-40B4-BE49-F238E27FC236}">
                <a16:creationId xmlns:a16="http://schemas.microsoft.com/office/drawing/2014/main" id="{35F55B3E-B9D4-0759-5AA5-3FA56F08F0A2}"/>
              </a:ext>
            </a:extLst>
          </p:cNvPr>
          <p:cNvSpPr/>
          <p:nvPr/>
        </p:nvSpPr>
        <p:spPr>
          <a:xfrm>
            <a:off x="8839201" y="1912884"/>
            <a:ext cx="3216166" cy="1986454"/>
          </a:xfrm>
          <a:prstGeom prst="borderCallout1">
            <a:avLst>
              <a:gd name="adj1" fmla="val 47321"/>
              <a:gd name="adj2" fmla="val -3315"/>
              <a:gd name="adj3" fmla="val 223585"/>
              <a:gd name="adj4" fmla="val -116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Local HRPP processes involve more than HRPP review</a:t>
            </a:r>
          </a:p>
          <a:p>
            <a:pPr algn="ctr"/>
            <a:r>
              <a:rPr lang="en-US" dirty="0"/>
              <a:t>1) HRPP must indicate reliance </a:t>
            </a:r>
            <a:br>
              <a:rPr lang="en-US" dirty="0"/>
            </a:br>
            <a:r>
              <a:rPr lang="en-US" dirty="0"/>
              <a:t>2) HRPP and Study team complete local considerations questionnaire </a:t>
            </a:r>
          </a:p>
        </p:txBody>
      </p:sp>
    </p:spTree>
    <p:extLst>
      <p:ext uri="{BB962C8B-B14F-4D97-AF65-F5344CB8AC3E}">
        <p14:creationId xmlns:p14="http://schemas.microsoft.com/office/powerpoint/2010/main" val="5326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 animBg="1"/>
      <p:bldGraphic spid="9" grpId="0">
        <p:bldAsOne/>
      </p:bldGraphic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CB55-B6D0-C90C-85CF-771AD055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Median Time from Lead Site Approval to </a:t>
            </a:r>
            <a:br>
              <a:rPr lang="en-US" dirty="0"/>
            </a:br>
            <a:r>
              <a:rPr lang="en-US" dirty="0"/>
              <a:t>PSite Approval by the sIRB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EFAE6B2-9EFE-FA5C-F9E6-43A2FFE78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111214"/>
              </p:ext>
            </p:extLst>
          </p:nvPr>
        </p:nvGraphicFramePr>
        <p:xfrm>
          <a:off x="274320" y="1690688"/>
          <a:ext cx="1165352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DB3205A-4CD3-341C-947A-914B448A5347}"/>
              </a:ext>
            </a:extLst>
          </p:cNvPr>
          <p:cNvSpPr txBox="1"/>
          <p:nvPr/>
        </p:nvSpPr>
        <p:spPr>
          <a:xfrm>
            <a:off x="1042276" y="5107413"/>
            <a:ext cx="723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Huge improvement over 5 years!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A4BE1-77BA-FB96-C86A-AFCF4190C154}"/>
              </a:ext>
            </a:extLst>
          </p:cNvPr>
          <p:cNvSpPr txBox="1"/>
          <p:nvPr/>
        </p:nvSpPr>
        <p:spPr>
          <a:xfrm>
            <a:off x="1042276" y="5483333"/>
            <a:ext cx="723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Is there more we can do?!</a:t>
            </a:r>
          </a:p>
        </p:txBody>
      </p:sp>
    </p:spTree>
    <p:extLst>
      <p:ext uri="{BB962C8B-B14F-4D97-AF65-F5344CB8AC3E}">
        <p14:creationId xmlns:p14="http://schemas.microsoft.com/office/powerpoint/2010/main" val="30994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328DE-43BB-D276-7B23-28D3B93C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IREx Support for Lead Study Teams – </a:t>
            </a:r>
            <a:r>
              <a:rPr lang="en-US" sz="6000" b="1" i="1" dirty="0">
                <a:solidFill>
                  <a:schemeClr val="bg1"/>
                </a:solidFill>
              </a:rPr>
              <a:t>Current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0136C1-485F-FADE-BA71-841A6CB43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08909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64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28DE-43BB-D276-7B23-28D3B93C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 b="1" dirty="0"/>
              <a:t>IREx Support for Lead Study Teams – </a:t>
            </a:r>
            <a:r>
              <a:rPr lang="en-US" sz="3700" b="1" i="1" dirty="0"/>
              <a:t>Coming Soon!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393B1-3068-40EE-434D-CD5EE18C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dirty="0"/>
              <a:t>Request sites complete agreements from IREx</a:t>
            </a:r>
          </a:p>
          <a:p>
            <a:r>
              <a:rPr lang="en-US" sz="2200" dirty="0"/>
              <a:t>“Request agreement” notification provided for sites missing agreements or needing to join IREx</a:t>
            </a:r>
          </a:p>
          <a:p>
            <a:r>
              <a:rPr lang="en-US" sz="2200" dirty="0"/>
              <a:t>Option to use IREx template or upload sIRB’s preferred language</a:t>
            </a:r>
          </a:p>
          <a:p>
            <a:r>
              <a:rPr lang="en-US" sz="2200" dirty="0"/>
              <a:t>Available while lead site is under review by the sIRB</a:t>
            </a:r>
          </a:p>
          <a:p>
            <a:r>
              <a:rPr lang="en-US" sz="2200" dirty="0"/>
              <a:t>Option to allow the lead study team to send the notification or keep this as an sIRB task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9F084-124D-C487-761B-229EB6AD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98" y="2311400"/>
            <a:ext cx="5222876" cy="3616841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E8693-0635-DEE6-6540-465905533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73" y="629266"/>
            <a:ext cx="5549910" cy="2591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FE8681-D3BE-F89E-23F3-704E159964B3}"/>
              </a:ext>
            </a:extLst>
          </p:cNvPr>
          <p:cNvSpPr/>
          <p:nvPr/>
        </p:nvSpPr>
        <p:spPr>
          <a:xfrm>
            <a:off x="5640573" y="3221257"/>
            <a:ext cx="624759" cy="270698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28DE-43BB-D276-7B23-28D3B93C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 b="1" dirty="0"/>
              <a:t>IREx Support for Lead Study Teams – </a:t>
            </a:r>
            <a:r>
              <a:rPr lang="en-US" sz="3700" b="1" i="1" dirty="0"/>
              <a:t>Coming Soon!</a:t>
            </a:r>
            <a:endParaRPr lang="en-US" sz="3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393B1-3068-40EE-434D-CD5EE18C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400" b="1" dirty="0"/>
              <a:t>Improve instructions to PSites!</a:t>
            </a:r>
            <a:r>
              <a:rPr lang="en-US" sz="2400" dirty="0"/>
              <a:t> </a:t>
            </a:r>
          </a:p>
          <a:p>
            <a:pPr lvl="1"/>
            <a:r>
              <a:rPr lang="en-US" sz="1800" dirty="0"/>
              <a:t>Integrated reliance/sIRB instructions</a:t>
            </a:r>
          </a:p>
          <a:p>
            <a:pPr lvl="1"/>
            <a:r>
              <a:rPr lang="en-US" sz="1800" dirty="0"/>
              <a:t>Dynamically fills site-specific information such as agreement status, sIRB contact, lead study team contact, and PSite investigator </a:t>
            </a:r>
          </a:p>
          <a:p>
            <a:pPr lvl="1"/>
            <a:r>
              <a:rPr lang="en-US" sz="1800" dirty="0"/>
              <a:t>Option to upload the sIRB’s preferred instructions instead</a:t>
            </a:r>
            <a:endParaRPr lang="en-US" dirty="0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8B4B6-F3C7-FD10-BB79-CD60F35BE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195" y="807593"/>
            <a:ext cx="5870664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8731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328DE-43BB-D276-7B23-28D3B93C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IREx Support for Lead Study Teams – </a:t>
            </a:r>
            <a:r>
              <a:rPr lang="en-US" b="1" i="1">
                <a:solidFill>
                  <a:srgbClr val="FFFFFF"/>
                </a:solidFill>
              </a:rPr>
              <a:t>Coming Soon!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8" name="Graphic 27" descr="Envelope">
            <a:extLst>
              <a:ext uri="{FF2B5EF4-FFF2-40B4-BE49-F238E27FC236}">
                <a16:creationId xmlns:a16="http://schemas.microsoft.com/office/drawing/2014/main" id="{01E67281-8C81-5CD4-B254-D12EDEE5F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393B1-3068-40EE-434D-CD5EE18C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Grant study team access EARLIER! </a:t>
            </a:r>
          </a:p>
          <a:p>
            <a:r>
              <a:rPr lang="en-US" sz="2000" dirty="0"/>
              <a:t>Notify HRPP will now be “Grant Access”</a:t>
            </a:r>
          </a:p>
          <a:p>
            <a:r>
              <a:rPr lang="en-US" sz="2000" dirty="0"/>
              <a:t>Grant study teams access to IREx earlier – without requiring their HRPP to register</a:t>
            </a:r>
          </a:p>
          <a:p>
            <a:r>
              <a:rPr lang="en-US" sz="2000" dirty="0"/>
              <a:t>Allows immediate access to the initially approved documents to prepare their local submission</a:t>
            </a:r>
          </a:p>
          <a:p>
            <a:r>
              <a:rPr lang="en-US" sz="2000" dirty="0"/>
              <a:t>Reduces need for lead study team to manually distribute the lead approval documents by email</a:t>
            </a:r>
          </a:p>
        </p:txBody>
      </p:sp>
    </p:spTree>
    <p:extLst>
      <p:ext uri="{BB962C8B-B14F-4D97-AF65-F5344CB8AC3E}">
        <p14:creationId xmlns:p14="http://schemas.microsoft.com/office/powerpoint/2010/main" val="105800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328DE-43BB-D276-7B23-28D3B93C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400" b="1"/>
              <a:t>IREx Support for Lead Study Teams – </a:t>
            </a:r>
            <a:r>
              <a:rPr lang="en-US" sz="3400" b="1" i="1"/>
              <a:t>Coming Soon!</a:t>
            </a:r>
            <a:endParaRPr lang="en-US" sz="3400"/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393B1-3068-40EE-434D-CD5EE18C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Status Summary Tab Enhancements!</a:t>
            </a:r>
          </a:p>
          <a:p>
            <a:r>
              <a:rPr lang="en-US" sz="2200" dirty="0"/>
              <a:t>Onboarding workflow diagram </a:t>
            </a:r>
          </a:p>
          <a:p>
            <a:r>
              <a:rPr lang="en-US" sz="2200" dirty="0"/>
              <a:t>Indicators of # sites are in each step</a:t>
            </a:r>
          </a:p>
          <a:p>
            <a:r>
              <a:rPr lang="en-US" sz="2200" dirty="0"/>
              <a:t>Batch operations (grant access to a group / all sites)</a:t>
            </a:r>
          </a:p>
          <a:p>
            <a:endParaRPr lang="en-US" sz="2200" dirty="0"/>
          </a:p>
        </p:txBody>
      </p:sp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3002677-B1F5-9359-C72D-342F6A83D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8" y="1017586"/>
            <a:ext cx="7906276" cy="482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801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6D47A-001C-F06D-A50F-AFC922B8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280" y="583345"/>
            <a:ext cx="7911507" cy="41648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You’re convinced to give IREx a </a:t>
            </a:r>
            <a:r>
              <a:rPr lang="en-US" sz="7400" dirty="0">
                <a:solidFill>
                  <a:srgbClr val="FFFFFF"/>
                </a:solidFill>
              </a:rPr>
              <a:t>try, right? </a:t>
            </a:r>
            <a:br>
              <a:rPr lang="en-US" sz="7400" dirty="0">
                <a:solidFill>
                  <a:srgbClr val="FFFFFF"/>
                </a:solidFill>
              </a:rPr>
            </a:br>
            <a:br>
              <a:rPr lang="en-US" sz="7400" dirty="0">
                <a:solidFill>
                  <a:srgbClr val="FFFFFF"/>
                </a:solidFill>
              </a:rPr>
            </a:br>
            <a:r>
              <a:rPr lang="en-US" sz="7400" b="1" dirty="0">
                <a:solidFill>
                  <a:srgbClr val="FFFFFF"/>
                </a:solidFill>
              </a:rPr>
              <a:t>Quick Demo: Creating a study in IREx</a:t>
            </a:r>
            <a:endParaRPr lang="en-US" sz="7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9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0730A-CEDD-2684-2EE9-9C8FF067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And even better	 than </a:t>
            </a:r>
            <a:r>
              <a:rPr lang="en-US" sz="5600" b="1" dirty="0">
                <a:solidFill>
                  <a:srgbClr val="FFFFFF"/>
                </a:solidFill>
              </a:rPr>
              <a:t>manually</a:t>
            </a:r>
            <a:r>
              <a:rPr lang="en-US" sz="5600" dirty="0">
                <a:solidFill>
                  <a:srgbClr val="FFFFFF"/>
                </a:solidFill>
              </a:rPr>
              <a:t> creating a study</a:t>
            </a:r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C50AB-4644-40ED-03FF-AC1C43F2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IREX API allows sIRBs to 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Push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 study shell to IREx from the eIRB system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Push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the Overall / lead site approval to IREx</a:t>
            </a:r>
          </a:p>
          <a:p>
            <a:pPr marL="457200" lvl="1" indent="-457200">
              <a:buClr>
                <a:srgbClr val="0070C0"/>
              </a:buClr>
              <a:buFont typeface="Wingdings" panose="05000000000000000000" pitchFamily="2" charset="2"/>
              <a:buChar char="ß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Pull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PSite reliance and local considerations documents from IREx to the eIRB system</a:t>
            </a:r>
          </a:p>
          <a:p>
            <a:pPr marL="457200" lvl="1" indent="-457200"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Push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PSite approvals to IREx</a:t>
            </a:r>
          </a:p>
          <a:p>
            <a:pPr marL="457200" lvl="1" indent="-457200"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Push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ongoing study approvals to IREx for the overall study &amp; relying sites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Continuing reviews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Study wide amendments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Site amendments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Closures</a:t>
            </a:r>
          </a:p>
        </p:txBody>
      </p:sp>
      <p:sp>
        <p:nvSpPr>
          <p:cNvPr id="2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73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89D5D69-307E-4862-950C-1A7CC8A2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!!Rectangle">
            <a:extLst>
              <a:ext uri="{FF2B5EF4-FFF2-40B4-BE49-F238E27FC236}">
                <a16:creationId xmlns:a16="http://schemas.microsoft.com/office/drawing/2014/main" id="{2100E061-779B-4006-BC39-114A057A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Paper files on the table">
            <a:extLst>
              <a:ext uri="{FF2B5EF4-FFF2-40B4-BE49-F238E27FC236}">
                <a16:creationId xmlns:a16="http://schemas.microsoft.com/office/drawing/2014/main" id="{8629E997-38C1-8A1E-5EF4-FA41B7F36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604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98643"/>
            <a:ext cx="6814458" cy="5189746"/>
          </a:xfrm>
        </p:spPr>
        <p:txBody>
          <a:bodyPr anchor="t"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01.20.2023</a:t>
            </a:r>
            <a:b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</a:br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QUARTERLY CALL AGENDA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01467"/>
          </a:xfrm>
        </p:spPr>
        <p:txBody>
          <a:bodyPr anchor="b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Welcome &amp; Announcements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IREx Metrics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sIRB Roadblocks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IREx Demo &amp; Planned Improvements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Evaluation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Training resources</a:t>
            </a:r>
          </a:p>
        </p:txBody>
      </p:sp>
    </p:spTree>
    <p:extLst>
      <p:ext uri="{BB962C8B-B14F-4D97-AF65-F5344CB8AC3E}">
        <p14:creationId xmlns:p14="http://schemas.microsoft.com/office/powerpoint/2010/main" val="4493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9"/>
    </mc:Choice>
    <mc:Fallback xmlns="">
      <p:transition spd="slow" advTm="485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ED0A6-2C06-0838-24B2-48E37904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0"/>
            <a:ext cx="9787758" cy="16906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Ongoing Efforts to Evaluate IREx </a:t>
            </a:r>
            <a:br>
              <a:rPr lang="en-US" sz="4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 the sIRB Process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8817FAD-A5B7-CE59-C527-D4997E75F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272124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831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705BA-B166-F55D-AC01-7BFFFAEB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Training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8DB25-03DE-1D31-0093-ED62C481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https://www.irbexchange.org/p/sign-up-for-training/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55324-FDC8-138D-DC88-DAB2F30FF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731" y="308538"/>
            <a:ext cx="6162910" cy="624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04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71C46-B08A-419C-B9A3-E05E1511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About the IREx Quarterly Calls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2A0C63-E872-EECD-7782-DC891A6497E6}"/>
              </a:ext>
            </a:extLst>
          </p:cNvPr>
          <p:cNvGraphicFramePr/>
          <p:nvPr/>
        </p:nvGraphicFramePr>
        <p:xfrm>
          <a:off x="87085" y="1690688"/>
          <a:ext cx="12006943" cy="505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15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"/>
    </mc:Choice>
    <mc:Fallback xmlns="">
      <p:transition spd="slow" advTm="29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71C46-B08A-419C-B9A3-E05E1511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2023 Quarterly Calls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1276ADE-2B4B-5282-0D31-3A8AA14F8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737461"/>
              </p:ext>
            </p:extLst>
          </p:nvPr>
        </p:nvGraphicFramePr>
        <p:xfrm>
          <a:off x="968829" y="1690688"/>
          <a:ext cx="10254342" cy="519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677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4687F-8BBC-9051-F8E0-542E6A55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22" y="1614231"/>
            <a:ext cx="2790496" cy="39708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2022 Year in Review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A923A707-B4CD-DDC8-35A6-4C97B3622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12130" y="997094"/>
            <a:ext cx="8387558" cy="459218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33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69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F50CF-3EF4-CFA6-0790-0386C4BA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IREx by the Numbers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61F49C-8CEB-5DB5-1D2E-BDF0DBD34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77933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68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8C0C6-6E98-AB84-DF9B-5DB3A487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to Lead Site Approval, by Year Approved &amp; Risk Level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7A75B1-DF56-5D26-B47E-9356721D9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3481"/>
              </p:ext>
            </p:extLst>
          </p:nvPr>
        </p:nvGraphicFramePr>
        <p:xfrm>
          <a:off x="4410677" y="796159"/>
          <a:ext cx="7686730" cy="547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55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DD7202-B64B-4F82-7A7F-0B830D62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Overall</a:t>
            </a:r>
            <a:r>
              <a:rPr lang="en-US" sz="6600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PSite Time to Approval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79FDF0-6B6B-F4BE-E3A4-1E5C5B1D9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14192"/>
              </p:ext>
            </p:extLst>
          </p:nvPr>
        </p:nvGraphicFramePr>
        <p:xfrm>
          <a:off x="966237" y="1942866"/>
          <a:ext cx="10153707" cy="4347577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32894">
                  <a:extLst>
                    <a:ext uri="{9D8B030D-6E8A-4147-A177-3AD203B41FA5}">
                      <a16:colId xmlns:a16="http://schemas.microsoft.com/office/drawing/2014/main" val="1436617243"/>
                    </a:ext>
                  </a:extLst>
                </a:gridCol>
                <a:gridCol w="1121716">
                  <a:extLst>
                    <a:ext uri="{9D8B030D-6E8A-4147-A177-3AD203B41FA5}">
                      <a16:colId xmlns:a16="http://schemas.microsoft.com/office/drawing/2014/main" val="3625427186"/>
                    </a:ext>
                  </a:extLst>
                </a:gridCol>
                <a:gridCol w="1555273">
                  <a:extLst>
                    <a:ext uri="{9D8B030D-6E8A-4147-A177-3AD203B41FA5}">
                      <a16:colId xmlns:a16="http://schemas.microsoft.com/office/drawing/2014/main" val="916090744"/>
                    </a:ext>
                  </a:extLst>
                </a:gridCol>
                <a:gridCol w="1042547">
                  <a:extLst>
                    <a:ext uri="{9D8B030D-6E8A-4147-A177-3AD203B41FA5}">
                      <a16:colId xmlns:a16="http://schemas.microsoft.com/office/drawing/2014/main" val="839964014"/>
                    </a:ext>
                  </a:extLst>
                </a:gridCol>
                <a:gridCol w="1121716">
                  <a:extLst>
                    <a:ext uri="{9D8B030D-6E8A-4147-A177-3AD203B41FA5}">
                      <a16:colId xmlns:a16="http://schemas.microsoft.com/office/drawing/2014/main" val="3431136029"/>
                    </a:ext>
                  </a:extLst>
                </a:gridCol>
                <a:gridCol w="2379561">
                  <a:extLst>
                    <a:ext uri="{9D8B030D-6E8A-4147-A177-3AD203B41FA5}">
                      <a16:colId xmlns:a16="http://schemas.microsoft.com/office/drawing/2014/main" val="3537289378"/>
                    </a:ext>
                  </a:extLst>
                </a:gridCol>
              </a:tblGrid>
              <a:tr h="564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Timeframe (# Days)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600" b="1" i="0" u="none" strike="noStrike" cap="none" spc="0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median</a:t>
                      </a:r>
                      <a:endParaRPr lang="en-US" sz="16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min</a:t>
                      </a:r>
                      <a:endParaRPr lang="en-US" sz="16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max</a:t>
                      </a:r>
                      <a:endParaRPr lang="en-US" sz="16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standard deviation </a:t>
                      </a:r>
                      <a:endParaRPr lang="en-US" sz="16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30868"/>
                  </a:ext>
                </a:extLst>
              </a:tr>
              <a:tr h="8170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Lead Site Approval - PSite Local Submission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1296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245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52"/>
                  </a:ext>
                </a:extLst>
              </a:tr>
              <a:tr h="8170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PSite Local Submission - Local Review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1034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899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06045"/>
                  </a:ext>
                </a:extLst>
              </a:tr>
              <a:tr h="8170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PSite Local Submission - IREx LC Comp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1155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899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475180"/>
                  </a:ext>
                </a:extLst>
              </a:tr>
              <a:tr h="8170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IREx LC Comp - sIRB Sub</a:t>
                      </a:r>
                    </a:p>
                    <a:p>
                      <a:pPr algn="ctr" rtl="0" fontAlgn="b"/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Time to submit site to sIRB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1422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610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67144"/>
                  </a:ext>
                </a:extLst>
              </a:tr>
              <a:tr h="514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sIRB Sub - sIRB Appr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1748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96" marR="7296" marT="10506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576538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8B93197F-7E36-92CB-F22C-2BCA49946B17}"/>
              </a:ext>
            </a:extLst>
          </p:cNvPr>
          <p:cNvSpPr/>
          <p:nvPr/>
        </p:nvSpPr>
        <p:spPr>
          <a:xfrm>
            <a:off x="5570122" y="5872868"/>
            <a:ext cx="462455" cy="47296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D4A526-3939-A0FF-8553-F31CB275EC57}"/>
              </a:ext>
            </a:extLst>
          </p:cNvPr>
          <p:cNvSpPr/>
          <p:nvPr/>
        </p:nvSpPr>
        <p:spPr>
          <a:xfrm>
            <a:off x="5570122" y="3536930"/>
            <a:ext cx="462455" cy="47296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2C0FF8-0AFE-FEF8-DF56-169EB89D5914}"/>
              </a:ext>
            </a:extLst>
          </p:cNvPr>
          <p:cNvSpPr/>
          <p:nvPr/>
        </p:nvSpPr>
        <p:spPr>
          <a:xfrm>
            <a:off x="5557313" y="2725904"/>
            <a:ext cx="462455" cy="4729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F4E596-7EF3-0762-F271-0C8F1B733317}"/>
              </a:ext>
            </a:extLst>
          </p:cNvPr>
          <p:cNvSpPr txBox="1"/>
          <p:nvPr/>
        </p:nvSpPr>
        <p:spPr>
          <a:xfrm>
            <a:off x="966236" y="6295649"/>
            <a:ext cx="10909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 Data from 2018 (when IREx began capturing local considerations) to 2022</a:t>
            </a:r>
          </a:p>
          <a:p>
            <a:r>
              <a:rPr lang="en-US" sz="1400" i="1" dirty="0">
                <a:latin typeface="+mj-lt"/>
                <a:ea typeface="+mj-ea"/>
                <a:cs typeface="+mj-cs"/>
              </a:rPr>
              <a:t>+ Not all data points were required prior to 2022 and data resulting in negative times were discarded (e.g., local review prior to overall study approval)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163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CB55-B6D0-C90C-85CF-771AD055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Median Time from Lead Site Approval to </a:t>
            </a:r>
            <a:br>
              <a:rPr lang="en-US" dirty="0"/>
            </a:br>
            <a:r>
              <a:rPr lang="en-US" dirty="0"/>
              <a:t>PSite Approval by the sIRB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EFAE6B2-9EFE-FA5C-F9E6-43A2FFE78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410746"/>
              </p:ext>
            </p:extLst>
          </p:nvPr>
        </p:nvGraphicFramePr>
        <p:xfrm>
          <a:off x="274320" y="1690688"/>
          <a:ext cx="1165352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6473F3-879E-38FF-30BD-658957DC6D62}"/>
              </a:ext>
            </a:extLst>
          </p:cNvPr>
          <p:cNvCxnSpPr/>
          <p:nvPr/>
        </p:nvCxnSpPr>
        <p:spPr>
          <a:xfrm>
            <a:off x="690880" y="2336800"/>
            <a:ext cx="10932160" cy="17983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>
            <a:extLst>
              <a:ext uri="{FF2B5EF4-FFF2-40B4-BE49-F238E27FC236}">
                <a16:creationId xmlns:a16="http://schemas.microsoft.com/office/drawing/2014/main" id="{7554495E-5969-023A-523D-CB422AB194DA}"/>
              </a:ext>
            </a:extLst>
          </p:cNvPr>
          <p:cNvSpPr/>
          <p:nvPr/>
        </p:nvSpPr>
        <p:spPr>
          <a:xfrm>
            <a:off x="690880" y="4003040"/>
            <a:ext cx="863600" cy="195072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D313-BBD5-8FC4-F7C1-C5389D71052C}"/>
              </a:ext>
            </a:extLst>
          </p:cNvPr>
          <p:cNvSpPr txBox="1"/>
          <p:nvPr/>
        </p:nvSpPr>
        <p:spPr>
          <a:xfrm>
            <a:off x="1554480" y="4602480"/>
            <a:ext cx="28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Lead site approval to PSite submission to Local HRPP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BF5C52C-C879-2F58-532E-FD1436DA2541}"/>
              </a:ext>
            </a:extLst>
          </p:cNvPr>
          <p:cNvSpPr/>
          <p:nvPr/>
        </p:nvSpPr>
        <p:spPr>
          <a:xfrm>
            <a:off x="690880" y="3810782"/>
            <a:ext cx="1645920" cy="192258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EB3F4-8F27-36C2-B0D6-0B960843772F}"/>
              </a:ext>
            </a:extLst>
          </p:cNvPr>
          <p:cNvSpPr txBox="1"/>
          <p:nvPr/>
        </p:nvSpPr>
        <p:spPr>
          <a:xfrm>
            <a:off x="2336800" y="3566515"/>
            <a:ext cx="235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Local HRPP Submission to Review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57C9ED0-505A-94CE-8945-20A93289BB3B}"/>
              </a:ext>
            </a:extLst>
          </p:cNvPr>
          <p:cNvSpPr/>
          <p:nvPr/>
        </p:nvSpPr>
        <p:spPr>
          <a:xfrm>
            <a:off x="690880" y="2993291"/>
            <a:ext cx="1229360" cy="817491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F00CBC-486A-CDA8-AF69-0FA4B698115D}"/>
              </a:ext>
            </a:extLst>
          </p:cNvPr>
          <p:cNvSpPr txBox="1"/>
          <p:nvPr/>
        </p:nvSpPr>
        <p:spPr>
          <a:xfrm>
            <a:off x="1849120" y="3032371"/>
            <a:ext cx="334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Local HRPP Submission to reliance and LC documentation complete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32C7876-C3DE-7CF3-40BD-32F31D727BE6}"/>
              </a:ext>
            </a:extLst>
          </p:cNvPr>
          <p:cNvSpPr/>
          <p:nvPr/>
        </p:nvSpPr>
        <p:spPr>
          <a:xfrm>
            <a:off x="690880" y="2668954"/>
            <a:ext cx="548640" cy="237588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FDBFD4-68C5-3B44-C047-BA219E2EB781}"/>
              </a:ext>
            </a:extLst>
          </p:cNvPr>
          <p:cNvSpPr txBox="1"/>
          <p:nvPr/>
        </p:nvSpPr>
        <p:spPr>
          <a:xfrm>
            <a:off x="1239520" y="2454646"/>
            <a:ext cx="202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PSite documentation complete to sIRB Submission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825221E-0962-12D7-BE8B-EF11F0324CCF}"/>
              </a:ext>
            </a:extLst>
          </p:cNvPr>
          <p:cNvSpPr/>
          <p:nvPr/>
        </p:nvSpPr>
        <p:spPr>
          <a:xfrm>
            <a:off x="670560" y="2424625"/>
            <a:ext cx="548640" cy="2375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58925-EEFC-F276-CA1D-4235C00B94FA}"/>
              </a:ext>
            </a:extLst>
          </p:cNvPr>
          <p:cNvSpPr txBox="1"/>
          <p:nvPr/>
        </p:nvSpPr>
        <p:spPr>
          <a:xfrm>
            <a:off x="1117600" y="2210317"/>
            <a:ext cx="202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sIRB review of PSite</a:t>
            </a:r>
          </a:p>
        </p:txBody>
      </p:sp>
    </p:spTree>
    <p:extLst>
      <p:ext uri="{BB962C8B-B14F-4D97-AF65-F5344CB8AC3E}">
        <p14:creationId xmlns:p14="http://schemas.microsoft.com/office/powerpoint/2010/main" val="36750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ED89EC4EC26F46B241B5312C2DE080" ma:contentTypeVersion="16" ma:contentTypeDescription="Create a new document." ma:contentTypeScope="" ma:versionID="5229ec5d03a8f83227513d9caaca1e73">
  <xsd:schema xmlns:xsd="http://www.w3.org/2001/XMLSchema" xmlns:xs="http://www.w3.org/2001/XMLSchema" xmlns:p="http://schemas.microsoft.com/office/2006/metadata/properties" xmlns:ns2="2ba0d75c-6081-4159-ba4f-1ef95659aa87" xmlns:ns3="259ab4db-fe8c-4a84-af78-b9da387c5676" targetNamespace="http://schemas.microsoft.com/office/2006/metadata/properties" ma:root="true" ma:fieldsID="8a9181aa48b7f54916d010849ddc918d" ns2:_="" ns3:_="">
    <xsd:import namespace="2ba0d75c-6081-4159-ba4f-1ef95659aa87"/>
    <xsd:import namespace="259ab4db-fe8c-4a84-af78-b9da387c5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Complete_x003f_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0d75c-6081-4159-ba4f-1ef95659aa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plete_x003f_" ma:index="14" nillable="true" ma:displayName="Complete?" ma:default="0" ma:description="Is review finalized." ma:format="Dropdown" ma:internalName="Complete_x003f_">
      <xsd:simpleType>
        <xsd:restriction base="dms:Boolea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e07b1ff-87ca-41ea-8f42-2e31685bcc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ab4db-fe8c-4a84-af78-b9da387c5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5579993-2758-45ac-a81e-55156bb1b0c6}" ma:internalName="TaxCatchAll" ma:showField="CatchAllData" ma:web="259ab4db-fe8c-4a84-af78-b9da387c5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_x003f_ xmlns="2ba0d75c-6081-4159-ba4f-1ef95659aa87">false</Complete_x003f_>
    <lcf76f155ced4ddcb4097134ff3c332f xmlns="2ba0d75c-6081-4159-ba4f-1ef95659aa87">
      <Terms xmlns="http://schemas.microsoft.com/office/infopath/2007/PartnerControls"/>
    </lcf76f155ced4ddcb4097134ff3c332f>
    <TaxCatchAll xmlns="259ab4db-fe8c-4a84-af78-b9da387c5676" xsi:nil="true"/>
  </documentManagement>
</p:properties>
</file>

<file path=customXml/itemProps1.xml><?xml version="1.0" encoding="utf-8"?>
<ds:datastoreItem xmlns:ds="http://schemas.openxmlformats.org/officeDocument/2006/customXml" ds:itemID="{20D81E0B-2AC2-4EDE-AD6C-E49C9B3D6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E72971-3F64-448F-A1C2-6BF25E791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a0d75c-6081-4159-ba4f-1ef95659aa87"/>
    <ds:schemaRef ds:uri="259ab4db-fe8c-4a84-af78-b9da387c56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FB900C-10F5-474D-8630-796A67F63DAA}">
  <ds:schemaRefs>
    <ds:schemaRef ds:uri="http://schemas.microsoft.com/office/2006/metadata/properties"/>
    <ds:schemaRef ds:uri="http://schemas.microsoft.com/office/infopath/2007/PartnerControls"/>
    <ds:schemaRef ds:uri="2ba0d75c-6081-4159-ba4f-1ef95659aa87"/>
    <ds:schemaRef ds:uri="259ab4db-fe8c-4a84-af78-b9da387c56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919</Words>
  <Application>Microsoft Office PowerPoint</Application>
  <PresentationFormat>Widescreen</PresentationFormat>
  <Paragraphs>175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</vt:lpstr>
      <vt:lpstr>Arial</vt:lpstr>
      <vt:lpstr>Calibri</vt:lpstr>
      <vt:lpstr>Calibri Light</vt:lpstr>
      <vt:lpstr>Symbol</vt:lpstr>
      <vt:lpstr>Wingdings</vt:lpstr>
      <vt:lpstr>Office Theme</vt:lpstr>
      <vt:lpstr>1_Office Theme</vt:lpstr>
      <vt:lpstr>IREx Quarterly Call</vt:lpstr>
      <vt:lpstr>01.20.2023 QUARTERLY CALL AGENDA</vt:lpstr>
      <vt:lpstr>About the IREx Quarterly Calls</vt:lpstr>
      <vt:lpstr>2023 Quarterly Calls </vt:lpstr>
      <vt:lpstr>2022 Year in Review</vt:lpstr>
      <vt:lpstr>IREx by the Numbers</vt:lpstr>
      <vt:lpstr>Time to Lead Site Approval, by Year Approved &amp; Risk Level</vt:lpstr>
      <vt:lpstr>Overall* PSite Time to Approval</vt:lpstr>
      <vt:lpstr>Median Time from Lead Site Approval to  PSite Approval by the sIRB</vt:lpstr>
      <vt:lpstr>Median Time from Lead Site Approval to  PSite Approval by the sIRB</vt:lpstr>
      <vt:lpstr>Median Time from Lead Site Approval to PSite Approval by the sIRB</vt:lpstr>
      <vt:lpstr>Median Time from Lead Site Approval to  PSite Approval by the sIRB</vt:lpstr>
      <vt:lpstr>IREx Support for Lead Study Teams – Current </vt:lpstr>
      <vt:lpstr>IREx Support for Lead Study Teams – Coming Soon!</vt:lpstr>
      <vt:lpstr>IREx Support for Lead Study Teams – Coming Soon!</vt:lpstr>
      <vt:lpstr>IREx Support for Lead Study Teams – Coming Soon!</vt:lpstr>
      <vt:lpstr>IREx Support for Lead Study Teams – Coming Soon!</vt:lpstr>
      <vt:lpstr>You’re convinced to give IREx a try, right?   Quick Demo: Creating a study in IREx</vt:lpstr>
      <vt:lpstr>And even better  than manually creating a study</vt:lpstr>
      <vt:lpstr>Ongoing Efforts to Evaluate IREx  &amp; the sIRB Process</vt:lpstr>
      <vt:lpstr>Training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Overall Metrics</dc:title>
  <dc:creator>Serdoz, Emily Sheffer</dc:creator>
  <cp:lastModifiedBy>Serdoz, Emily Sheffer</cp:lastModifiedBy>
  <cp:revision>2</cp:revision>
  <dcterms:created xsi:type="dcterms:W3CDTF">2023-01-20T02:27:17Z</dcterms:created>
  <dcterms:modified xsi:type="dcterms:W3CDTF">2023-01-20T17:41:50Z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2023-01-20T03:12:12Z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78461077-1871-4856-9865-9d8c1b8efaeb</vt:lpwstr>
  </property>
  <property fmtid="{D5CDD505-2E9C-101B-9397-08002B2CF9AE}" pid="8" name="MSIP_Label_792c8cef-6f2b-4af1-b4ac-d815ff795cd6_ContentBits">
    <vt:lpwstr>0</vt:lpwstr>
  </property>
  <property fmtid="{D5CDD505-2E9C-101B-9397-08002B2CF9AE}" pid="9" name="ContentTypeId">
    <vt:lpwstr>0x010100F4ED89EC4EC26F46B241B5312C2DE080</vt:lpwstr>
  </property>
  <property fmtid="{D5CDD505-2E9C-101B-9397-08002B2CF9AE}" pid="10" name="MediaServiceImageTags">
    <vt:lpwstr/>
  </property>
</Properties>
</file>